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2.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3.xml" ContentType="application/vnd.openxmlformats-officedocument.theme+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59" r:id="rId1"/>
    <p:sldMasterId id="2147484272" r:id="rId2"/>
    <p:sldMasterId id="2147484335" r:id="rId3"/>
    <p:sldMasterId id="2147484397" r:id="rId4"/>
  </p:sldMasterIdLst>
  <p:notesMasterIdLst>
    <p:notesMasterId r:id="rId17"/>
  </p:notesMasterIdLst>
  <p:sldIdLst>
    <p:sldId id="265" r:id="rId5"/>
    <p:sldId id="278" r:id="rId6"/>
    <p:sldId id="300" r:id="rId7"/>
    <p:sldId id="296" r:id="rId8"/>
    <p:sldId id="275" r:id="rId9"/>
    <p:sldId id="430" r:id="rId10"/>
    <p:sldId id="427" r:id="rId11"/>
    <p:sldId id="287" r:id="rId12"/>
    <p:sldId id="428" r:id="rId13"/>
    <p:sldId id="429" r:id="rId14"/>
    <p:sldId id="417" r:id="rId15"/>
    <p:sldId id="281"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93" autoAdjust="0"/>
    <p:restoredTop sz="84892" autoAdjust="0"/>
  </p:normalViewPr>
  <p:slideViewPr>
    <p:cSldViewPr snapToGrid="0">
      <p:cViewPr varScale="1">
        <p:scale>
          <a:sx n="91" d="100"/>
          <a:sy n="91" d="100"/>
        </p:scale>
        <p:origin x="1338" y="84"/>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3" d="100"/>
          <a:sy n="83" d="100"/>
        </p:scale>
        <p:origin x="3930"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1CC4D1-40DC-4092-8420-E2D8A33C3527}" type="datetimeFigureOut">
              <a:rPr lang="en-US" smtClean="0"/>
              <a:t>1/23/2025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B7605D-7E52-47ED-B97A-E7AA7343A2B4}" type="slidenum">
              <a:rPr lang="en-US" smtClean="0"/>
              <a:t>‹#›</a:t>
            </a:fld>
            <a:endParaRPr lang="en-US"/>
          </a:p>
        </p:txBody>
      </p:sp>
    </p:spTree>
    <p:extLst>
      <p:ext uri="{BB962C8B-B14F-4D97-AF65-F5344CB8AC3E}">
        <p14:creationId xmlns:p14="http://schemas.microsoft.com/office/powerpoint/2010/main" val="3966689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06B7FE-2388-4F10-B2C1-2C6AB4DDE28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25368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2225C2AA-FC87-4CF2-B3DF-51BD4059592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B667AA4E-B3A0-407A-AC3B-5AE619F6397A}"/>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z="1200" dirty="0"/>
              <a:t>A survey should include a broad historic context that does not end with the founding of Phoenix! With initial research, again particularly the amount of aerial photography that is available online today, it is pretty easy to establish periods of development. For our Broadway survey it was determined that the period of development stretched from 1911 to 1968. In that regard there should be some general history about Phoenix into the 1960s.</a:t>
            </a:r>
          </a:p>
          <a:p>
            <a:pPr eaLnBrk="1" hangingPunct="1"/>
            <a:endParaRPr lang="en-US" altLang="en-US" sz="1200" dirty="0"/>
          </a:p>
          <a:p>
            <a:pPr eaLnBrk="1" hangingPunct="1"/>
            <a:r>
              <a:rPr lang="en-US" altLang="en-US" sz="1200" dirty="0"/>
              <a:t>Drill down into the project area – what are the development factors there?  Agricultural with small scale commercial – phasing into post-war residential and industrial development? The sky’s the limit!</a:t>
            </a:r>
          </a:p>
          <a:p>
            <a:pPr eaLnBrk="1" hangingPunct="1"/>
            <a:endParaRPr lang="en-US" altLang="en-US" sz="1200" dirty="0"/>
          </a:p>
          <a:p>
            <a:pPr eaLnBrk="1" hangingPunct="1"/>
            <a:r>
              <a:rPr lang="en-US" altLang="en-US" sz="1200" dirty="0"/>
              <a:t>That is to say, whenever you have a large survey area, you are bound to run across a number of different property types (in terms of historical use). Property types included along the Broadway Survey area included farm properties, commercial properties and residential subdivisions, to name a few. Sufficient context needs to be developed for each type in order to make an evaluation of significance. </a:t>
            </a:r>
            <a:endParaRPr lang="en-US" altLang="en-US" dirty="0"/>
          </a:p>
        </p:txBody>
      </p:sp>
      <p:sp>
        <p:nvSpPr>
          <p:cNvPr id="25604" name="Slide Number Placeholder 3">
            <a:extLst>
              <a:ext uri="{FF2B5EF4-FFF2-40B4-BE49-F238E27FC236}">
                <a16:creationId xmlns:a16="http://schemas.microsoft.com/office/drawing/2014/main" id="{5CE6EA1C-AE9C-4351-AEF7-ADD8CF9E795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55650" indent="-290513">
              <a:spcBef>
                <a:spcPct val="30000"/>
              </a:spcBef>
              <a:defRPr sz="1200">
                <a:solidFill>
                  <a:schemeClr val="tx1"/>
                </a:solidFill>
                <a:latin typeface="Calibri" panose="020F0502020204030204" pitchFamily="34" charset="0"/>
              </a:defRPr>
            </a:lvl2pPr>
            <a:lvl3pPr marL="1163638" indent="-231775">
              <a:spcBef>
                <a:spcPct val="30000"/>
              </a:spcBef>
              <a:defRPr sz="1200">
                <a:solidFill>
                  <a:schemeClr val="tx1"/>
                </a:solidFill>
                <a:latin typeface="Calibri" panose="020F0502020204030204" pitchFamily="34" charset="0"/>
              </a:defRPr>
            </a:lvl3pPr>
            <a:lvl4pPr marL="1630363" indent="-231775">
              <a:spcBef>
                <a:spcPct val="30000"/>
              </a:spcBef>
              <a:defRPr sz="1200">
                <a:solidFill>
                  <a:schemeClr val="tx1"/>
                </a:solidFill>
                <a:latin typeface="Calibri" panose="020F0502020204030204" pitchFamily="34" charset="0"/>
              </a:defRPr>
            </a:lvl4pPr>
            <a:lvl5pPr marL="2095500" indent="-231775">
              <a:spcBef>
                <a:spcPct val="30000"/>
              </a:spcBef>
              <a:defRPr sz="1200">
                <a:solidFill>
                  <a:schemeClr val="tx1"/>
                </a:solidFill>
                <a:latin typeface="Calibri" panose="020F0502020204030204" pitchFamily="34" charset="0"/>
              </a:defRPr>
            </a:lvl5pPr>
            <a:lvl6pPr marL="2552700" indent="-231775" eaLnBrk="0" fontAlgn="base" hangingPunct="0">
              <a:spcBef>
                <a:spcPct val="30000"/>
              </a:spcBef>
              <a:spcAft>
                <a:spcPct val="0"/>
              </a:spcAft>
              <a:defRPr sz="1200">
                <a:solidFill>
                  <a:schemeClr val="tx1"/>
                </a:solidFill>
                <a:latin typeface="Calibri" panose="020F0502020204030204" pitchFamily="34" charset="0"/>
              </a:defRPr>
            </a:lvl6pPr>
            <a:lvl7pPr marL="3009900" indent="-231775" eaLnBrk="0" fontAlgn="base" hangingPunct="0">
              <a:spcBef>
                <a:spcPct val="30000"/>
              </a:spcBef>
              <a:spcAft>
                <a:spcPct val="0"/>
              </a:spcAft>
              <a:defRPr sz="1200">
                <a:solidFill>
                  <a:schemeClr val="tx1"/>
                </a:solidFill>
                <a:latin typeface="Calibri" panose="020F0502020204030204" pitchFamily="34" charset="0"/>
              </a:defRPr>
            </a:lvl7pPr>
            <a:lvl8pPr marL="3467100" indent="-231775" eaLnBrk="0" fontAlgn="base" hangingPunct="0">
              <a:spcBef>
                <a:spcPct val="30000"/>
              </a:spcBef>
              <a:spcAft>
                <a:spcPct val="0"/>
              </a:spcAft>
              <a:defRPr sz="1200">
                <a:solidFill>
                  <a:schemeClr val="tx1"/>
                </a:solidFill>
                <a:latin typeface="Calibri" panose="020F0502020204030204" pitchFamily="34" charset="0"/>
              </a:defRPr>
            </a:lvl8pPr>
            <a:lvl9pPr marL="3924300" indent="-231775"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F9D586EA-E620-4407-9CB1-8638111EC559}" type="slidenum">
              <a:rPr lang="en-US" altLang="en-US">
                <a:latin typeface="Arial" panose="020B0604020202020204" pitchFamily="34" charset="0"/>
              </a:rPr>
              <a:pPr>
                <a:spcBef>
                  <a:spcPct val="0"/>
                </a:spcBef>
              </a:pPr>
              <a:t>10</a:t>
            </a:fld>
            <a:endParaRPr lang="en-US" altLang="en-US">
              <a:latin typeface="Arial" panose="020B0604020202020204" pitchFamily="34" charset="0"/>
            </a:endParaRPr>
          </a:p>
        </p:txBody>
      </p:sp>
    </p:spTree>
    <p:extLst>
      <p:ext uri="{BB962C8B-B14F-4D97-AF65-F5344CB8AC3E}">
        <p14:creationId xmlns:p14="http://schemas.microsoft.com/office/powerpoint/2010/main" val="30582677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8C673CE2-BC8F-4663-A22B-CD92EA1A0B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2DD92058-B1BF-4D01-91C8-079472FA69D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And that is really what assessing adverse effects is about – integrity. Adverse effects can by physical, direct changes to the property OR can be indirect, happen later in time, or be cumulative</a:t>
            </a:r>
          </a:p>
          <a:p>
            <a:endParaRPr lang="en-US" altLang="en-US" dirty="0"/>
          </a:p>
          <a:p>
            <a:r>
              <a:rPr lang="en-US" altLang="en-US" dirty="0"/>
              <a:t>The primary question is are the direct/indirect effects going to threaten the continued eligibility status of the property? This slide demonstrates the types of effects to consider.  You’ll notice in the background image that when the FAA did plan to reroute the flight path over an area of phoenix with a concentrated number of historic districts, there was an argument that the auditory impacts were going to be an adverse effect and that sufficient community engagement and analysis had not been completed. The city sued the FAA and ultimately the flight path reverted to what it was before. </a:t>
            </a:r>
          </a:p>
          <a:p>
            <a:endParaRPr lang="en-US" altLang="en-US" dirty="0"/>
          </a:p>
          <a:p>
            <a:r>
              <a:rPr lang="en-US" altLang="en-US" dirty="0"/>
              <a:t>The lease, sale, or transfer of a property may be the most challenging one to follow here as it is based off of a perceived threat to a historic resource when it is no longer subject to Section 106 review and is generally automatically seen as an adverse effect. </a:t>
            </a:r>
          </a:p>
        </p:txBody>
      </p:sp>
      <p:sp>
        <p:nvSpPr>
          <p:cNvPr id="27652" name="Slide Number Placeholder 3">
            <a:extLst>
              <a:ext uri="{FF2B5EF4-FFF2-40B4-BE49-F238E27FC236}">
                <a16:creationId xmlns:a16="http://schemas.microsoft.com/office/drawing/2014/main" id="{491D14D2-9749-4ACA-A97F-D698C4A3580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AF27CE1-36D0-4A9E-B156-894322074006}" type="slidenum">
              <a:rPr lang="en-US" altLang="en-US"/>
              <a:pPr/>
              <a:t>11</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do you have to care about historic properties? Well, if you’re archaeologists you may not ;) Just kidding</a:t>
            </a:r>
          </a:p>
          <a:p>
            <a:endParaRPr lang="en-US" dirty="0"/>
          </a:p>
          <a:p>
            <a:r>
              <a:rPr lang="en-US" dirty="0"/>
              <a:t>At the federal level the National Historic Preservation Act was passed in 1966 following public outcry regarding the impacts of Urban Renewal and the Interstate Highway System on historic resources. The NHPA established the National Register of Historic Places, the criteria to evaluate historic –age properties for Register eligibility, State Historic Preservation Offices, and compliance! Section 106 of the NHPA, specifically,  created regulatory compliance requirements for those projects deemed an undertaking (have federal funding, federal permits, carried out by a federal agency, etc.). That compliance was designed to take into account the potential impact of undertakings on historic properties. </a:t>
            </a:r>
          </a:p>
          <a:p>
            <a:endParaRPr lang="en-US" dirty="0"/>
          </a:p>
          <a:p>
            <a:r>
              <a:rPr lang="en-US" dirty="0"/>
              <a:t>The National Environmental Policy Act – which Tricia can speak to in far greater detail than I ever could – came shortly on the heels of the NHPA. A much broader, holistic approach to looking at the effects of undertakings on the environment, including historic properties. Meeting Section 106 of the NHPA fulfills the NEPA requirement to consider impacts to historic properties. </a:t>
            </a:r>
          </a:p>
          <a:p>
            <a:endParaRPr lang="en-US" dirty="0"/>
          </a:p>
          <a:p>
            <a:r>
              <a:rPr lang="en-US" dirty="0"/>
              <a:t>The lesser known1980 amendment to the NHPA created the Certified Local Government program. The program was designed to assist municipalities in protecting their historic resources.  A municipality must get certified by NPS, through the local SHPO. Certification requirements include having an HP commission, a survey and inventory process and designation process, design guidelines and a design review process. For CLGs with staff that meet the Secretary of the Interior’s professional qualification standards, CLGs can also take on Section 106 compliance review tasks. This can be a positive thing in that “no effect” or “no adverse effect” projects can be reviewed in a shorter time frame that consulting with SHPO.</a:t>
            </a:r>
          </a:p>
          <a:p>
            <a:endParaRPr lang="en-US" dirty="0"/>
          </a:p>
          <a:p>
            <a:r>
              <a:rPr lang="en-US" dirty="0"/>
              <a:t>The City of Phoenix passed a Historic Preservation Zoning Ordinance in 1985 and became a CLG. The primary difference between locally designated properties and those on the National Register, is local designation is done through a zoning overlay. </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99B7605D-7E52-47ED-B97A-E7AA7343A2B4}" type="slidenum">
              <a:rPr lang="en-US" smtClean="0"/>
              <a:t>2</a:t>
            </a:fld>
            <a:endParaRPr lang="en-US"/>
          </a:p>
        </p:txBody>
      </p:sp>
      <p:pic>
        <p:nvPicPr>
          <p:cNvPr id="6" name="Picture 5">
            <a:extLst>
              <a:ext uri="{FF2B5EF4-FFF2-40B4-BE49-F238E27FC236}">
                <a16:creationId xmlns:a16="http://schemas.microsoft.com/office/drawing/2014/main" id="{DACF61EC-388F-4603-AF40-1F24C7FABE00}"/>
              </a:ext>
            </a:extLst>
          </p:cNvPr>
          <p:cNvPicPr>
            <a:picLocks noChangeAspect="1"/>
          </p:cNvPicPr>
          <p:nvPr/>
        </p:nvPicPr>
        <p:blipFill>
          <a:blip r:embed="rId3"/>
          <a:stretch>
            <a:fillRect/>
          </a:stretch>
        </p:blipFill>
        <p:spPr>
          <a:xfrm>
            <a:off x="921109" y="1331089"/>
            <a:ext cx="1555874" cy="1915655"/>
          </a:xfrm>
          <a:prstGeom prst="rect">
            <a:avLst/>
          </a:prstGeom>
        </p:spPr>
      </p:pic>
    </p:spTree>
    <p:extLst>
      <p:ext uri="{BB962C8B-B14F-4D97-AF65-F5344CB8AC3E}">
        <p14:creationId xmlns:p14="http://schemas.microsoft.com/office/powerpoint/2010/main" val="23301483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06B7FE-2388-4F10-B2C1-2C6AB4DDE28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29057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06B7FE-2388-4F10-B2C1-2C6AB4DDE28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79027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word “Historic” means something very specific in our world. It’s not just old, as that would be “historic-age”. In order to be classified as historic – one must demonstrate that the property meets certain eligibility criteria.</a:t>
            </a:r>
          </a:p>
          <a:p>
            <a:endParaRPr lang="en-US" dirty="0"/>
          </a:p>
          <a:p>
            <a:r>
              <a:rPr lang="en-US" dirty="0"/>
              <a:t>As a standard measure, a property needs to be at least 50 years old to allow for another time for perspective with which to evaluate its significance. (Although some properties may be classified as exceptionally significant and determined eligible in advance of their meeting the 50-year threshold). After establishing the age of a property, one considers its historic context to establish a potential area of significance. There are four Criteria of significance noted above – which break down to association with important events, important persons, architecture or engineering, or information potential.</a:t>
            </a:r>
          </a:p>
          <a:p>
            <a:endParaRPr lang="en-US" dirty="0"/>
          </a:p>
          <a:p>
            <a:r>
              <a:rPr lang="en-US" dirty="0"/>
              <a:t>If a historic-age property doesn’t have significance it cannot be eligible for designation. </a:t>
            </a:r>
          </a:p>
          <a:p>
            <a:endParaRPr lang="en-US" dirty="0"/>
          </a:p>
          <a:p>
            <a:r>
              <a:rPr lang="en-US" dirty="0"/>
              <a:t>The other side of the eligibility coin is integrity. There are seven aspects of integrity that must be considered when evaluating a historically significant property. Depending upon the area of significance certain aspects of integrity may be more or less important. </a:t>
            </a:r>
          </a:p>
          <a:p>
            <a:endParaRPr lang="en-US" dirty="0"/>
          </a:p>
          <a:p>
            <a:r>
              <a:rPr lang="en-US" dirty="0"/>
              <a:t>If you have a historic-age property with historical significance without sufficient integrity, you don’t have a historic property. </a:t>
            </a:r>
          </a:p>
          <a:p>
            <a:endParaRPr lang="en-US" dirty="0"/>
          </a:p>
          <a:p>
            <a:endParaRPr lang="en-US" dirty="0"/>
          </a:p>
        </p:txBody>
      </p:sp>
      <p:sp>
        <p:nvSpPr>
          <p:cNvPr id="4" name="Slide Number Placeholder 3"/>
          <p:cNvSpPr>
            <a:spLocks noGrp="1"/>
          </p:cNvSpPr>
          <p:nvPr>
            <p:ph type="sldNum" sz="quarter" idx="5"/>
          </p:nvPr>
        </p:nvSpPr>
        <p:spPr/>
        <p:txBody>
          <a:bodyPr/>
          <a:lstStyle/>
          <a:p>
            <a:fld id="{99B7605D-7E52-47ED-B97A-E7AA7343A2B4}" type="slidenum">
              <a:rPr lang="en-US" smtClean="0"/>
              <a:t>5</a:t>
            </a:fld>
            <a:endParaRPr lang="en-US"/>
          </a:p>
        </p:txBody>
      </p:sp>
      <p:pic>
        <p:nvPicPr>
          <p:cNvPr id="6" name="Picture 5">
            <a:extLst>
              <a:ext uri="{FF2B5EF4-FFF2-40B4-BE49-F238E27FC236}">
                <a16:creationId xmlns:a16="http://schemas.microsoft.com/office/drawing/2014/main" id="{DACF61EC-388F-4603-AF40-1F24C7FABE00}"/>
              </a:ext>
            </a:extLst>
          </p:cNvPr>
          <p:cNvPicPr>
            <a:picLocks noChangeAspect="1"/>
          </p:cNvPicPr>
          <p:nvPr/>
        </p:nvPicPr>
        <p:blipFill>
          <a:blip r:embed="rId3"/>
          <a:stretch>
            <a:fillRect/>
          </a:stretch>
        </p:blipFill>
        <p:spPr>
          <a:xfrm>
            <a:off x="921109" y="1331089"/>
            <a:ext cx="1555874" cy="1915655"/>
          </a:xfrm>
          <a:prstGeom prst="rect">
            <a:avLst/>
          </a:prstGeom>
        </p:spPr>
      </p:pic>
    </p:spTree>
    <p:extLst>
      <p:ext uri="{BB962C8B-B14F-4D97-AF65-F5344CB8AC3E}">
        <p14:creationId xmlns:p14="http://schemas.microsoft.com/office/powerpoint/2010/main" val="11203943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2225C2AA-FC87-4CF2-B3DF-51BD4059592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B667AA4E-B3A0-407A-AC3B-5AE619F6397A}"/>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dirty="0"/>
              <a:t>This guide, prepared by the former State Historic Preservation Officer helps to identify those aspects of integrity most important to retain dependent upon area of significance and property type. Again, this is really just as important as establishing a historic context and evaluating significance. Because if you don’t have integrity, you don’t have a historic property.</a:t>
            </a:r>
          </a:p>
        </p:txBody>
      </p:sp>
      <p:sp>
        <p:nvSpPr>
          <p:cNvPr id="25604" name="Slide Number Placeholder 3">
            <a:extLst>
              <a:ext uri="{FF2B5EF4-FFF2-40B4-BE49-F238E27FC236}">
                <a16:creationId xmlns:a16="http://schemas.microsoft.com/office/drawing/2014/main" id="{5CE6EA1C-AE9C-4351-AEF7-ADD8CF9E795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55650" indent="-290513">
              <a:spcBef>
                <a:spcPct val="30000"/>
              </a:spcBef>
              <a:defRPr sz="1200">
                <a:solidFill>
                  <a:schemeClr val="tx1"/>
                </a:solidFill>
                <a:latin typeface="Calibri" panose="020F0502020204030204" pitchFamily="34" charset="0"/>
              </a:defRPr>
            </a:lvl2pPr>
            <a:lvl3pPr marL="1163638" indent="-231775">
              <a:spcBef>
                <a:spcPct val="30000"/>
              </a:spcBef>
              <a:defRPr sz="1200">
                <a:solidFill>
                  <a:schemeClr val="tx1"/>
                </a:solidFill>
                <a:latin typeface="Calibri" panose="020F0502020204030204" pitchFamily="34" charset="0"/>
              </a:defRPr>
            </a:lvl3pPr>
            <a:lvl4pPr marL="1630363" indent="-231775">
              <a:spcBef>
                <a:spcPct val="30000"/>
              </a:spcBef>
              <a:defRPr sz="1200">
                <a:solidFill>
                  <a:schemeClr val="tx1"/>
                </a:solidFill>
                <a:latin typeface="Calibri" panose="020F0502020204030204" pitchFamily="34" charset="0"/>
              </a:defRPr>
            </a:lvl4pPr>
            <a:lvl5pPr marL="2095500" indent="-231775">
              <a:spcBef>
                <a:spcPct val="30000"/>
              </a:spcBef>
              <a:defRPr sz="1200">
                <a:solidFill>
                  <a:schemeClr val="tx1"/>
                </a:solidFill>
                <a:latin typeface="Calibri" panose="020F0502020204030204" pitchFamily="34" charset="0"/>
              </a:defRPr>
            </a:lvl5pPr>
            <a:lvl6pPr marL="2552700" indent="-231775" eaLnBrk="0" fontAlgn="base" hangingPunct="0">
              <a:spcBef>
                <a:spcPct val="30000"/>
              </a:spcBef>
              <a:spcAft>
                <a:spcPct val="0"/>
              </a:spcAft>
              <a:defRPr sz="1200">
                <a:solidFill>
                  <a:schemeClr val="tx1"/>
                </a:solidFill>
                <a:latin typeface="Calibri" panose="020F0502020204030204" pitchFamily="34" charset="0"/>
              </a:defRPr>
            </a:lvl6pPr>
            <a:lvl7pPr marL="3009900" indent="-231775" eaLnBrk="0" fontAlgn="base" hangingPunct="0">
              <a:spcBef>
                <a:spcPct val="30000"/>
              </a:spcBef>
              <a:spcAft>
                <a:spcPct val="0"/>
              </a:spcAft>
              <a:defRPr sz="1200">
                <a:solidFill>
                  <a:schemeClr val="tx1"/>
                </a:solidFill>
                <a:latin typeface="Calibri" panose="020F0502020204030204" pitchFamily="34" charset="0"/>
              </a:defRPr>
            </a:lvl7pPr>
            <a:lvl8pPr marL="3467100" indent="-231775" eaLnBrk="0" fontAlgn="base" hangingPunct="0">
              <a:spcBef>
                <a:spcPct val="30000"/>
              </a:spcBef>
              <a:spcAft>
                <a:spcPct val="0"/>
              </a:spcAft>
              <a:defRPr sz="1200">
                <a:solidFill>
                  <a:schemeClr val="tx1"/>
                </a:solidFill>
                <a:latin typeface="Calibri" panose="020F0502020204030204" pitchFamily="34" charset="0"/>
              </a:defRPr>
            </a:lvl8pPr>
            <a:lvl9pPr marL="3924300" indent="-231775"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F9D586EA-E620-4407-9CB1-8638111EC559}" type="slidenum">
              <a:rPr lang="en-US" altLang="en-US">
                <a:latin typeface="Arial" panose="020B0604020202020204" pitchFamily="34" charset="0"/>
              </a:rPr>
              <a:pPr>
                <a:spcBef>
                  <a:spcPct val="0"/>
                </a:spcBef>
              </a:pPr>
              <a:t>6</a:t>
            </a:fld>
            <a:endParaRPr lang="en-US" altLang="en-US">
              <a:latin typeface="Arial" panose="020B0604020202020204" pitchFamily="34" charset="0"/>
            </a:endParaRPr>
          </a:p>
        </p:txBody>
      </p:sp>
    </p:spTree>
    <p:extLst>
      <p:ext uri="{BB962C8B-B14F-4D97-AF65-F5344CB8AC3E}">
        <p14:creationId xmlns:p14="http://schemas.microsoft.com/office/powerpoint/2010/main" val="23010680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2225C2AA-FC87-4CF2-B3DF-51BD4059592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B667AA4E-B3A0-407A-AC3B-5AE619F6397A}"/>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z="1200" dirty="0"/>
              <a:t>Project area includes the entire area where the scope of work will be taking place. </a:t>
            </a:r>
          </a:p>
          <a:p>
            <a:pPr eaLnBrk="1" hangingPunct="1"/>
            <a:endParaRPr lang="en-US" altLang="en-US" sz="1200" dirty="0"/>
          </a:p>
          <a:p>
            <a:pPr eaLnBrk="1" hangingPunct="1"/>
            <a:r>
              <a:rPr lang="en-US" altLang="en-US" sz="1200" dirty="0"/>
              <a:t>Since Section 106 is concerned about effects to historic properties, the Area of Potential Effects should be defined based upon whether there could be direct/indirect effects to nearby historic properties. </a:t>
            </a:r>
          </a:p>
          <a:p>
            <a:pPr eaLnBrk="1" hangingPunct="1"/>
            <a:endParaRPr lang="en-US" altLang="en-US" sz="1200" dirty="0"/>
          </a:p>
          <a:p>
            <a:pPr eaLnBrk="1" hangingPunct="1"/>
            <a:r>
              <a:rPr lang="en-US" altLang="en-US" sz="1200" dirty="0"/>
              <a:t>Again – here I’m just discussing build environment resources. </a:t>
            </a:r>
          </a:p>
          <a:p>
            <a:pPr eaLnBrk="1" hangingPunct="1"/>
            <a:endParaRPr lang="en-US" altLang="en-US" sz="1200" dirty="0"/>
          </a:p>
          <a:p>
            <a:pPr eaLnBrk="1" hangingPunct="1"/>
            <a:r>
              <a:rPr lang="en-US" altLang="en-US" sz="1200" dirty="0"/>
              <a:t>This is an old project but helps to illustrate this concept. This was a road improvement project along Broadway Road between 7</a:t>
            </a:r>
            <a:r>
              <a:rPr lang="en-US" altLang="en-US" sz="1200" baseline="30000" dirty="0"/>
              <a:t>th</a:t>
            </a:r>
            <a:r>
              <a:rPr lang="en-US" altLang="en-US" sz="1200" dirty="0"/>
              <a:t> Street and 67</a:t>
            </a:r>
            <a:r>
              <a:rPr lang="en-US" altLang="en-US" sz="1200" baseline="30000" dirty="0"/>
              <a:t>th</a:t>
            </a:r>
            <a:r>
              <a:rPr lang="en-US" altLang="en-US" sz="1200" dirty="0"/>
              <a:t> Avenue. The area between 43</a:t>
            </a:r>
            <a:r>
              <a:rPr lang="en-US" altLang="en-US" sz="1200" baseline="30000" dirty="0"/>
              <a:t>rd</a:t>
            </a:r>
            <a:r>
              <a:rPr lang="en-US" altLang="en-US" sz="1200" dirty="0"/>
              <a:t> Avenue to 67</a:t>
            </a:r>
            <a:r>
              <a:rPr lang="en-US" altLang="en-US" sz="1200" baseline="30000" dirty="0"/>
              <a:t>th</a:t>
            </a:r>
            <a:r>
              <a:rPr lang="en-US" altLang="en-US" sz="1200" dirty="0"/>
              <a:t> was through the Salt River Floodplain and river bottom where sand and gravel pits were located. Because there were not above-ground resources in that section of the project area, the APE was defined as the properties adjacent to Broadway Road between 7</a:t>
            </a:r>
            <a:r>
              <a:rPr lang="en-US" altLang="en-US" sz="1200" baseline="30000" dirty="0"/>
              <a:t>th</a:t>
            </a:r>
            <a:r>
              <a:rPr lang="en-US" altLang="en-US" sz="1200" dirty="0"/>
              <a:t> St and 43</a:t>
            </a:r>
            <a:r>
              <a:rPr lang="en-US" altLang="en-US" sz="1200" baseline="30000" dirty="0"/>
              <a:t>rd</a:t>
            </a:r>
            <a:r>
              <a:rPr lang="en-US" altLang="en-US" sz="1200" dirty="0"/>
              <a:t> Ave. </a:t>
            </a:r>
            <a:endParaRPr lang="en-US" altLang="en-US" dirty="0"/>
          </a:p>
        </p:txBody>
      </p:sp>
      <p:sp>
        <p:nvSpPr>
          <p:cNvPr id="25604" name="Slide Number Placeholder 3">
            <a:extLst>
              <a:ext uri="{FF2B5EF4-FFF2-40B4-BE49-F238E27FC236}">
                <a16:creationId xmlns:a16="http://schemas.microsoft.com/office/drawing/2014/main" id="{5CE6EA1C-AE9C-4351-AEF7-ADD8CF9E795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55650" indent="-290513">
              <a:spcBef>
                <a:spcPct val="30000"/>
              </a:spcBef>
              <a:defRPr sz="1200">
                <a:solidFill>
                  <a:schemeClr val="tx1"/>
                </a:solidFill>
                <a:latin typeface="Calibri" panose="020F0502020204030204" pitchFamily="34" charset="0"/>
              </a:defRPr>
            </a:lvl2pPr>
            <a:lvl3pPr marL="1163638" indent="-231775">
              <a:spcBef>
                <a:spcPct val="30000"/>
              </a:spcBef>
              <a:defRPr sz="1200">
                <a:solidFill>
                  <a:schemeClr val="tx1"/>
                </a:solidFill>
                <a:latin typeface="Calibri" panose="020F0502020204030204" pitchFamily="34" charset="0"/>
              </a:defRPr>
            </a:lvl3pPr>
            <a:lvl4pPr marL="1630363" indent="-231775">
              <a:spcBef>
                <a:spcPct val="30000"/>
              </a:spcBef>
              <a:defRPr sz="1200">
                <a:solidFill>
                  <a:schemeClr val="tx1"/>
                </a:solidFill>
                <a:latin typeface="Calibri" panose="020F0502020204030204" pitchFamily="34" charset="0"/>
              </a:defRPr>
            </a:lvl4pPr>
            <a:lvl5pPr marL="2095500" indent="-231775">
              <a:spcBef>
                <a:spcPct val="30000"/>
              </a:spcBef>
              <a:defRPr sz="1200">
                <a:solidFill>
                  <a:schemeClr val="tx1"/>
                </a:solidFill>
                <a:latin typeface="Calibri" panose="020F0502020204030204" pitchFamily="34" charset="0"/>
              </a:defRPr>
            </a:lvl5pPr>
            <a:lvl6pPr marL="2552700" indent="-231775" eaLnBrk="0" fontAlgn="base" hangingPunct="0">
              <a:spcBef>
                <a:spcPct val="30000"/>
              </a:spcBef>
              <a:spcAft>
                <a:spcPct val="0"/>
              </a:spcAft>
              <a:defRPr sz="1200">
                <a:solidFill>
                  <a:schemeClr val="tx1"/>
                </a:solidFill>
                <a:latin typeface="Calibri" panose="020F0502020204030204" pitchFamily="34" charset="0"/>
              </a:defRPr>
            </a:lvl6pPr>
            <a:lvl7pPr marL="3009900" indent="-231775" eaLnBrk="0" fontAlgn="base" hangingPunct="0">
              <a:spcBef>
                <a:spcPct val="30000"/>
              </a:spcBef>
              <a:spcAft>
                <a:spcPct val="0"/>
              </a:spcAft>
              <a:defRPr sz="1200">
                <a:solidFill>
                  <a:schemeClr val="tx1"/>
                </a:solidFill>
                <a:latin typeface="Calibri" panose="020F0502020204030204" pitchFamily="34" charset="0"/>
              </a:defRPr>
            </a:lvl7pPr>
            <a:lvl8pPr marL="3467100" indent="-231775" eaLnBrk="0" fontAlgn="base" hangingPunct="0">
              <a:spcBef>
                <a:spcPct val="30000"/>
              </a:spcBef>
              <a:spcAft>
                <a:spcPct val="0"/>
              </a:spcAft>
              <a:defRPr sz="1200">
                <a:solidFill>
                  <a:schemeClr val="tx1"/>
                </a:solidFill>
                <a:latin typeface="Calibri" panose="020F0502020204030204" pitchFamily="34" charset="0"/>
              </a:defRPr>
            </a:lvl8pPr>
            <a:lvl9pPr marL="3924300" indent="-231775"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F9D586EA-E620-4407-9CB1-8638111EC559}" type="slidenum">
              <a:rPr lang="en-US" altLang="en-US">
                <a:latin typeface="Arial" panose="020B0604020202020204" pitchFamily="34" charset="0"/>
              </a:rPr>
              <a:pPr>
                <a:spcBef>
                  <a:spcPct val="0"/>
                </a:spcBef>
              </a:pPr>
              <a:t>7</a:t>
            </a:fld>
            <a:endParaRPr lang="en-US" altLang="en-US">
              <a:latin typeface="Arial" panose="020B0604020202020204" pitchFamily="34" charset="0"/>
            </a:endParaRPr>
          </a:p>
        </p:txBody>
      </p:sp>
    </p:spTree>
    <p:extLst>
      <p:ext uri="{BB962C8B-B14F-4D97-AF65-F5344CB8AC3E}">
        <p14:creationId xmlns:p14="http://schemas.microsoft.com/office/powerpoint/2010/main" val="3850085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City of Phoenix My Community Map is publicly accessible. The GIS map has a layer for historic properties. These are outlined in Orange and include properties listed on the Phoenix and National Registers as well as those that have been previously determined as eligible for designation. </a:t>
            </a:r>
          </a:p>
        </p:txBody>
      </p:sp>
      <p:sp>
        <p:nvSpPr>
          <p:cNvPr id="4" name="Slide Number Placeholder 3"/>
          <p:cNvSpPr>
            <a:spLocks noGrp="1"/>
          </p:cNvSpPr>
          <p:nvPr>
            <p:ph type="sldNum" sz="quarter" idx="5"/>
          </p:nvPr>
        </p:nvSpPr>
        <p:spPr/>
        <p:txBody>
          <a:bodyPr/>
          <a:lstStyle/>
          <a:p>
            <a:fld id="{99B7605D-7E52-47ED-B97A-E7AA7343A2B4}" type="slidenum">
              <a:rPr lang="en-US" smtClean="0"/>
              <a:t>8</a:t>
            </a:fld>
            <a:endParaRPr lang="en-US"/>
          </a:p>
        </p:txBody>
      </p:sp>
      <p:pic>
        <p:nvPicPr>
          <p:cNvPr id="6" name="Picture 5">
            <a:extLst>
              <a:ext uri="{FF2B5EF4-FFF2-40B4-BE49-F238E27FC236}">
                <a16:creationId xmlns:a16="http://schemas.microsoft.com/office/drawing/2014/main" id="{DACF61EC-388F-4603-AF40-1F24C7FABE00}"/>
              </a:ext>
            </a:extLst>
          </p:cNvPr>
          <p:cNvPicPr>
            <a:picLocks noChangeAspect="1"/>
          </p:cNvPicPr>
          <p:nvPr/>
        </p:nvPicPr>
        <p:blipFill>
          <a:blip r:embed="rId3"/>
          <a:stretch>
            <a:fillRect/>
          </a:stretch>
        </p:blipFill>
        <p:spPr>
          <a:xfrm>
            <a:off x="921109" y="1331089"/>
            <a:ext cx="1555874" cy="1915655"/>
          </a:xfrm>
          <a:prstGeom prst="rect">
            <a:avLst/>
          </a:prstGeom>
        </p:spPr>
      </p:pic>
    </p:spTree>
    <p:extLst>
      <p:ext uri="{BB962C8B-B14F-4D97-AF65-F5344CB8AC3E}">
        <p14:creationId xmlns:p14="http://schemas.microsoft.com/office/powerpoint/2010/main" val="704381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2225C2AA-FC87-4CF2-B3DF-51BD4059592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B667AA4E-B3A0-407A-AC3B-5AE619F6397A}"/>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dirty="0"/>
              <a:t>Where to begin once you have your APE – </a:t>
            </a:r>
          </a:p>
          <a:p>
            <a:pPr eaLnBrk="1" hangingPunct="1"/>
            <a:endParaRPr lang="en-US" altLang="en-US" dirty="0"/>
          </a:p>
          <a:p>
            <a:pPr eaLnBrk="1" hangingPunct="1"/>
            <a:r>
              <a:rPr lang="en-US" altLang="en-US" dirty="0"/>
              <a:t>I’m going to be honest – it’s easier to pull information for prior archaeological surveys than for historic resource surveys. We’ve discussed My Community Map – which can help identify previously recorded properties but often times there will not have been prior surveys that cover historic-age properties. </a:t>
            </a:r>
          </a:p>
          <a:p>
            <a:pPr eaLnBrk="1" hangingPunct="1"/>
            <a:endParaRPr lang="en-US" altLang="en-US" dirty="0"/>
          </a:p>
          <a:p>
            <a:pPr eaLnBrk="1" hangingPunct="1"/>
            <a:r>
              <a:rPr lang="en-US" altLang="en-US" dirty="0"/>
              <a:t>Delightfully, with technology, we have a lot of information available from our desks. The Maricopa County Flood Control District as well as historicaerials.com provide a years of aerial photo data that can be used to check for extant historic-age resources (and also give you an idea about prior development).</a:t>
            </a:r>
          </a:p>
          <a:p>
            <a:pPr eaLnBrk="1" hangingPunct="1"/>
            <a:endParaRPr lang="en-US" altLang="en-US" dirty="0"/>
          </a:p>
          <a:p>
            <a:pPr eaLnBrk="1" hangingPunct="1"/>
            <a:r>
              <a:rPr lang="en-US" altLang="en-US" dirty="0"/>
              <a:t>Windshield surveys can also be used to more generally identify historic-age properties without doing intensive documentation. </a:t>
            </a:r>
          </a:p>
          <a:p>
            <a:pPr eaLnBrk="1" hangingPunct="1"/>
            <a:endParaRPr lang="en-US" altLang="en-US" dirty="0"/>
          </a:p>
          <a:p>
            <a:pPr eaLnBrk="1" hangingPunct="1"/>
            <a:r>
              <a:rPr lang="en-US" altLang="en-US" dirty="0"/>
              <a:t>Archival sources, like online newspaper searches, can provide information about specific property uses, as can city directories. </a:t>
            </a:r>
          </a:p>
          <a:p>
            <a:pPr eaLnBrk="1" hangingPunct="1"/>
            <a:endParaRPr lang="en-US" altLang="en-US" dirty="0"/>
          </a:p>
          <a:p>
            <a:pPr eaLnBrk="1" hangingPunct="1"/>
            <a:r>
              <a:rPr lang="en-US" altLang="en-US" dirty="0"/>
              <a:t>Sometimes there really isn’t much in the archival record on a property and interviews with owners can provide necessary information.</a:t>
            </a:r>
          </a:p>
          <a:p>
            <a:pPr eaLnBrk="1" hangingPunct="1"/>
            <a:endParaRPr lang="en-US" altLang="en-US" dirty="0"/>
          </a:p>
          <a:p>
            <a:pPr eaLnBrk="1" hangingPunct="1"/>
            <a:r>
              <a:rPr lang="en-US" altLang="en-US" dirty="0"/>
              <a:t>Depending upon the scope of work you are contracted for, an intensive level survey – with property by property inventory form and eligibility analysis may be required</a:t>
            </a:r>
          </a:p>
        </p:txBody>
      </p:sp>
      <p:sp>
        <p:nvSpPr>
          <p:cNvPr id="25604" name="Slide Number Placeholder 3">
            <a:extLst>
              <a:ext uri="{FF2B5EF4-FFF2-40B4-BE49-F238E27FC236}">
                <a16:creationId xmlns:a16="http://schemas.microsoft.com/office/drawing/2014/main" id="{5CE6EA1C-AE9C-4351-AEF7-ADD8CF9E795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55650" indent="-290513">
              <a:spcBef>
                <a:spcPct val="30000"/>
              </a:spcBef>
              <a:defRPr sz="1200">
                <a:solidFill>
                  <a:schemeClr val="tx1"/>
                </a:solidFill>
                <a:latin typeface="Calibri" panose="020F0502020204030204" pitchFamily="34" charset="0"/>
              </a:defRPr>
            </a:lvl2pPr>
            <a:lvl3pPr marL="1163638" indent="-231775">
              <a:spcBef>
                <a:spcPct val="30000"/>
              </a:spcBef>
              <a:defRPr sz="1200">
                <a:solidFill>
                  <a:schemeClr val="tx1"/>
                </a:solidFill>
                <a:latin typeface="Calibri" panose="020F0502020204030204" pitchFamily="34" charset="0"/>
              </a:defRPr>
            </a:lvl3pPr>
            <a:lvl4pPr marL="1630363" indent="-231775">
              <a:spcBef>
                <a:spcPct val="30000"/>
              </a:spcBef>
              <a:defRPr sz="1200">
                <a:solidFill>
                  <a:schemeClr val="tx1"/>
                </a:solidFill>
                <a:latin typeface="Calibri" panose="020F0502020204030204" pitchFamily="34" charset="0"/>
              </a:defRPr>
            </a:lvl4pPr>
            <a:lvl5pPr marL="2095500" indent="-231775">
              <a:spcBef>
                <a:spcPct val="30000"/>
              </a:spcBef>
              <a:defRPr sz="1200">
                <a:solidFill>
                  <a:schemeClr val="tx1"/>
                </a:solidFill>
                <a:latin typeface="Calibri" panose="020F0502020204030204" pitchFamily="34" charset="0"/>
              </a:defRPr>
            </a:lvl5pPr>
            <a:lvl6pPr marL="2552700" indent="-231775" eaLnBrk="0" fontAlgn="base" hangingPunct="0">
              <a:spcBef>
                <a:spcPct val="30000"/>
              </a:spcBef>
              <a:spcAft>
                <a:spcPct val="0"/>
              </a:spcAft>
              <a:defRPr sz="1200">
                <a:solidFill>
                  <a:schemeClr val="tx1"/>
                </a:solidFill>
                <a:latin typeface="Calibri" panose="020F0502020204030204" pitchFamily="34" charset="0"/>
              </a:defRPr>
            </a:lvl6pPr>
            <a:lvl7pPr marL="3009900" indent="-231775" eaLnBrk="0" fontAlgn="base" hangingPunct="0">
              <a:spcBef>
                <a:spcPct val="30000"/>
              </a:spcBef>
              <a:spcAft>
                <a:spcPct val="0"/>
              </a:spcAft>
              <a:defRPr sz="1200">
                <a:solidFill>
                  <a:schemeClr val="tx1"/>
                </a:solidFill>
                <a:latin typeface="Calibri" panose="020F0502020204030204" pitchFamily="34" charset="0"/>
              </a:defRPr>
            </a:lvl7pPr>
            <a:lvl8pPr marL="3467100" indent="-231775" eaLnBrk="0" fontAlgn="base" hangingPunct="0">
              <a:spcBef>
                <a:spcPct val="30000"/>
              </a:spcBef>
              <a:spcAft>
                <a:spcPct val="0"/>
              </a:spcAft>
              <a:defRPr sz="1200">
                <a:solidFill>
                  <a:schemeClr val="tx1"/>
                </a:solidFill>
                <a:latin typeface="Calibri" panose="020F0502020204030204" pitchFamily="34" charset="0"/>
              </a:defRPr>
            </a:lvl8pPr>
            <a:lvl9pPr marL="3924300" indent="-231775"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F9D586EA-E620-4407-9CB1-8638111EC559}" type="slidenum">
              <a:rPr lang="en-US" altLang="en-US">
                <a:latin typeface="Arial" panose="020B0604020202020204" pitchFamily="34" charset="0"/>
              </a:rPr>
              <a:pPr>
                <a:spcBef>
                  <a:spcPct val="0"/>
                </a:spcBef>
              </a:pPr>
              <a:t>9</a:t>
            </a:fld>
            <a:endParaRPr lang="en-US" altLang="en-US">
              <a:latin typeface="Arial" panose="020B0604020202020204" pitchFamily="34" charset="0"/>
            </a:endParaRPr>
          </a:p>
        </p:txBody>
      </p:sp>
    </p:spTree>
    <p:extLst>
      <p:ext uri="{BB962C8B-B14F-4D97-AF65-F5344CB8AC3E}">
        <p14:creationId xmlns:p14="http://schemas.microsoft.com/office/powerpoint/2010/main" val="24764192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4.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4.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4.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4.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4.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4.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4.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4.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4.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4.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4.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4.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4.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4.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4.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4.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E5253C-E5A9-9C81-3A2D-777A8EE2346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1EA2743-26A4-4A5F-2BB1-93FE95620EF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7C65582-EDD1-7BBB-C7FC-22AA56E6DAC1}"/>
              </a:ext>
            </a:extLst>
          </p:cNvPr>
          <p:cNvSpPr>
            <a:spLocks noGrp="1"/>
          </p:cNvSpPr>
          <p:nvPr>
            <p:ph type="dt" sz="half" idx="10"/>
          </p:nvPr>
        </p:nvSpPr>
        <p:spPr/>
        <p:txBody>
          <a:bodyPr/>
          <a:lstStyle/>
          <a:p>
            <a:fld id="{B18DB49C-A225-9E48-8E51-4754D64BA649}" type="datetimeFigureOut">
              <a:rPr lang="en-US" smtClean="0"/>
              <a:t>1/23/2025</a:t>
            </a:fld>
            <a:endParaRPr lang="en-US"/>
          </a:p>
        </p:txBody>
      </p:sp>
      <p:sp>
        <p:nvSpPr>
          <p:cNvPr id="5" name="Footer Placeholder 4">
            <a:extLst>
              <a:ext uri="{FF2B5EF4-FFF2-40B4-BE49-F238E27FC236}">
                <a16:creationId xmlns:a16="http://schemas.microsoft.com/office/drawing/2014/main" id="{7E02AAF9-AA16-83D3-1E4C-7485D3F176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5D0477-FCFF-C7EB-99EE-BBF9566204DE}"/>
              </a:ext>
            </a:extLst>
          </p:cNvPr>
          <p:cNvSpPr>
            <a:spLocks noGrp="1"/>
          </p:cNvSpPr>
          <p:nvPr>
            <p:ph type="sldNum" sz="quarter" idx="12"/>
          </p:nvPr>
        </p:nvSpPr>
        <p:spPr/>
        <p:txBody>
          <a:bodyPr/>
          <a:lstStyle/>
          <a:p>
            <a:fld id="{27EA3DB6-BEBA-734A-AE84-188FAEA56FE8}" type="slidenum">
              <a:rPr lang="en-US" smtClean="0"/>
              <a:t>‹#›</a:t>
            </a:fld>
            <a:endParaRPr lang="en-US"/>
          </a:p>
        </p:txBody>
      </p:sp>
    </p:spTree>
    <p:extLst>
      <p:ext uri="{BB962C8B-B14F-4D97-AF65-F5344CB8AC3E}">
        <p14:creationId xmlns:p14="http://schemas.microsoft.com/office/powerpoint/2010/main" val="7459906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D6519E-4588-2B57-DC3D-2E4899FF75C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4CD0717-3902-8984-0D6E-B4235A0FED5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D1E4C6-B0A1-B678-572A-499F01B1812D}"/>
              </a:ext>
            </a:extLst>
          </p:cNvPr>
          <p:cNvSpPr>
            <a:spLocks noGrp="1"/>
          </p:cNvSpPr>
          <p:nvPr>
            <p:ph type="dt" sz="half" idx="10"/>
          </p:nvPr>
        </p:nvSpPr>
        <p:spPr/>
        <p:txBody>
          <a:bodyPr/>
          <a:lstStyle/>
          <a:p>
            <a:fld id="{B18DB49C-A225-9E48-8E51-4754D64BA649}" type="datetimeFigureOut">
              <a:rPr lang="en-US" smtClean="0"/>
              <a:t>1/23/2025</a:t>
            </a:fld>
            <a:endParaRPr lang="en-US"/>
          </a:p>
        </p:txBody>
      </p:sp>
      <p:sp>
        <p:nvSpPr>
          <p:cNvPr id="5" name="Footer Placeholder 4">
            <a:extLst>
              <a:ext uri="{FF2B5EF4-FFF2-40B4-BE49-F238E27FC236}">
                <a16:creationId xmlns:a16="http://schemas.microsoft.com/office/drawing/2014/main" id="{400E655E-2B62-E9F3-03AA-94A0FFFB8D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9CD7F8-80A8-057E-0D86-87FFA51A6DAC}"/>
              </a:ext>
            </a:extLst>
          </p:cNvPr>
          <p:cNvSpPr>
            <a:spLocks noGrp="1"/>
          </p:cNvSpPr>
          <p:nvPr>
            <p:ph type="sldNum" sz="quarter" idx="12"/>
          </p:nvPr>
        </p:nvSpPr>
        <p:spPr/>
        <p:txBody>
          <a:bodyPr/>
          <a:lstStyle/>
          <a:p>
            <a:fld id="{27EA3DB6-BEBA-734A-AE84-188FAEA56FE8}" type="slidenum">
              <a:rPr lang="en-US" smtClean="0"/>
              <a:t>‹#›</a:t>
            </a:fld>
            <a:endParaRPr lang="en-US"/>
          </a:p>
        </p:txBody>
      </p:sp>
    </p:spTree>
    <p:extLst>
      <p:ext uri="{BB962C8B-B14F-4D97-AF65-F5344CB8AC3E}">
        <p14:creationId xmlns:p14="http://schemas.microsoft.com/office/powerpoint/2010/main" val="322150685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8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244918"/>
            <a:ext cx="12192000" cy="613082"/>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p>
        </p:txBody>
      </p:sp>
      <p:pic>
        <p:nvPicPr>
          <p:cNvPr id="3" name="Picture 2" descr="Text&#10;&#10;Description automatically generated with medium confidence">
            <a:extLst>
              <a:ext uri="{FF2B5EF4-FFF2-40B4-BE49-F238E27FC236}">
                <a16:creationId xmlns:a16="http://schemas.microsoft.com/office/drawing/2014/main" id="{E8B95E25-E439-D08C-6184-0E47128E33A5}"/>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1573161" y="6244918"/>
            <a:ext cx="618839" cy="613082"/>
          </a:xfrm>
          <a:prstGeom prst="rect">
            <a:avLst/>
          </a:prstGeom>
        </p:spPr>
      </p:pic>
    </p:spTree>
    <p:extLst>
      <p:ext uri="{BB962C8B-B14F-4D97-AF65-F5344CB8AC3E}">
        <p14:creationId xmlns:p14="http://schemas.microsoft.com/office/powerpoint/2010/main" val="9804720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626401" cy="609600"/>
          </a:xfrm>
          <a:prstGeom prst="rect">
            <a:avLst/>
          </a:prstGeom>
        </p:spPr>
      </p:pic>
    </p:spTree>
    <p:extLst>
      <p:ext uri="{BB962C8B-B14F-4D97-AF65-F5344CB8AC3E}">
        <p14:creationId xmlns:p14="http://schemas.microsoft.com/office/powerpoint/2010/main" val="276416122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19_Blank">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AB4D6452-889F-892A-2746-F0726DE85D00}"/>
              </a:ext>
            </a:extLst>
          </p:cNvPr>
          <p:cNvGrpSpPr/>
          <p:nvPr userDrawn="1"/>
        </p:nvGrpSpPr>
        <p:grpSpPr>
          <a:xfrm flipH="1">
            <a:off x="0" y="-3"/>
            <a:ext cx="12191998" cy="6858001"/>
            <a:chOff x="0" y="-3"/>
            <a:chExt cx="12191998" cy="6858001"/>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1565599" y="-3"/>
            <a:ext cx="626401" cy="609600"/>
          </a:xfrm>
          <a:prstGeom prst="rect">
            <a:avLst/>
          </a:prstGeom>
        </p:spPr>
      </p:pic>
    </p:spTree>
    <p:extLst>
      <p:ext uri="{BB962C8B-B14F-4D97-AF65-F5344CB8AC3E}">
        <p14:creationId xmlns:p14="http://schemas.microsoft.com/office/powerpoint/2010/main" val="402342713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3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2543482" y="3923993"/>
            <a:ext cx="171450" cy="5258416"/>
          </a:xfrm>
          <a:prstGeom prst="rect">
            <a:avLst/>
          </a:prstGeom>
          <a:solidFill>
            <a:schemeClr val="accent6">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3B1FE8F-DBFC-52D9-ADA6-73F1EAD36E97}"/>
              </a:ext>
            </a:extLst>
          </p:cNvPr>
          <p:cNvSpPr/>
          <p:nvPr userDrawn="1"/>
        </p:nvSpPr>
        <p:spPr>
          <a:xfrm rot="5400000">
            <a:off x="9477068" y="3923993"/>
            <a:ext cx="171450" cy="5258415"/>
          </a:xfrm>
          <a:prstGeom prst="rect">
            <a:avLst/>
          </a:prstGeom>
          <a:solidFill>
            <a:schemeClr val="accent6">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xt&#10;&#10;Description automatically generated with medium confidence">
            <a:extLst>
              <a:ext uri="{FF2B5EF4-FFF2-40B4-BE49-F238E27FC236}">
                <a16:creationId xmlns:a16="http://schemas.microsoft.com/office/drawing/2014/main" id="{6D662FB6-1538-0B9B-740D-12CADAC5958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153025" y="6054295"/>
            <a:ext cx="1885950" cy="795075"/>
          </a:xfrm>
          <a:prstGeom prst="rect">
            <a:avLst/>
          </a:prstGeom>
        </p:spPr>
      </p:pic>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6665007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6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6008567" y="458907"/>
            <a:ext cx="174864" cy="12192002"/>
          </a:xfrm>
          <a:prstGeom prst="rect">
            <a:avLst/>
          </a:prstGeom>
          <a:solidFill>
            <a:schemeClr val="accent6">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pic>
        <p:nvPicPr>
          <p:cNvPr id="4" name="Picture 3" descr="Logo&#10;&#10;Description automatically generated">
            <a:extLst>
              <a:ext uri="{FF2B5EF4-FFF2-40B4-BE49-F238E27FC236}">
                <a16:creationId xmlns:a16="http://schemas.microsoft.com/office/drawing/2014/main" id="{E01D6CB3-B242-4F71-1160-18AEE7BEC997}"/>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5782799" y="6248400"/>
            <a:ext cx="626401" cy="609600"/>
          </a:xfrm>
          <a:prstGeom prst="rect">
            <a:avLst/>
          </a:prstGeom>
        </p:spPr>
      </p:pic>
    </p:spTree>
    <p:extLst>
      <p:ext uri="{BB962C8B-B14F-4D97-AF65-F5344CB8AC3E}">
        <p14:creationId xmlns:p14="http://schemas.microsoft.com/office/powerpoint/2010/main" val="249381354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242"/>
            <a:ext cx="12192000" cy="79507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39C1DB3-ACE3-F2BE-2135-5DA81A4B784E}"/>
              </a:ext>
            </a:extLst>
          </p:cNvPr>
          <p:cNvSpPr/>
          <p:nvPr userDrawn="1"/>
        </p:nvSpPr>
        <p:spPr>
          <a:xfrm>
            <a:off x="0" y="6300198"/>
            <a:ext cx="12191999" cy="557269"/>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290674"/>
            <a:ext cx="1345721" cy="567326"/>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0" y="100292"/>
            <a:ext cx="12192001" cy="704550"/>
          </a:xfrm>
        </p:spPr>
        <p:txBody>
          <a:bodyPr>
            <a:noAutofit/>
          </a:bodyPr>
          <a:lstStyle>
            <a:lvl1pPr algn="ctr">
              <a:defRPr sz="5000" b="0">
                <a:latin typeface="Avenir Next LT Pro Demi" panose="020B0704020202020204" pitchFamily="34" charset="0"/>
              </a:defRPr>
            </a:lvl1pPr>
          </a:lstStyle>
          <a:p>
            <a:r>
              <a:rPr lang="en-US" dirty="0"/>
              <a:t>Click to edit Master title style</a:t>
            </a:r>
          </a:p>
        </p:txBody>
      </p:sp>
    </p:spTree>
    <p:extLst>
      <p:ext uri="{BB962C8B-B14F-4D97-AF65-F5344CB8AC3E}">
        <p14:creationId xmlns:p14="http://schemas.microsoft.com/office/powerpoint/2010/main" val="91246533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20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79507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42302" y="45261"/>
            <a:ext cx="9847412" cy="704550"/>
          </a:xfrm>
        </p:spPr>
        <p:txBody>
          <a:bodyPr>
            <a:noAutofit/>
          </a:bodyPr>
          <a:lstStyle>
            <a:lvl1pPr>
              <a:defRPr sz="5000" b="0">
                <a:latin typeface="Avenir Next LT Pro Demi" panose="020B0704020202020204" pitchFamily="34" charset="0"/>
              </a:defRPr>
            </a:lvl1pPr>
          </a:lstStyle>
          <a:p>
            <a:endParaRPr lang="en-US" dirty="0"/>
          </a:p>
        </p:txBody>
      </p:sp>
      <p:pic>
        <p:nvPicPr>
          <p:cNvPr id="2" name="Picture 1" descr="Text&#10;&#10;Description automatically generated with medium confidence">
            <a:extLst>
              <a:ext uri="{FF2B5EF4-FFF2-40B4-BE49-F238E27FC236}">
                <a16:creationId xmlns:a16="http://schemas.microsoft.com/office/drawing/2014/main" id="{A2552DF2-3B33-3A0C-9CCE-5F02ECC56AA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90995"/>
            <a:ext cx="618839" cy="613082"/>
          </a:xfrm>
          <a:prstGeom prst="rect">
            <a:avLst/>
          </a:prstGeom>
        </p:spPr>
      </p:pic>
    </p:spTree>
    <p:extLst>
      <p:ext uri="{BB962C8B-B14F-4D97-AF65-F5344CB8AC3E}">
        <p14:creationId xmlns:p14="http://schemas.microsoft.com/office/powerpoint/2010/main" val="227731643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21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81349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1"/>
            <a:ext cx="816423" cy="804843"/>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16423" y="90524"/>
            <a:ext cx="9847412" cy="704550"/>
          </a:xfrm>
        </p:spPr>
        <p:txBody>
          <a:bodyPr>
            <a:noAutofit/>
          </a:bodyPr>
          <a:lstStyle>
            <a:lvl1pPr>
              <a:defRPr sz="5000" b="0">
                <a:latin typeface="Avenir Next LT Pro Demi" panose="020B0704020202020204" pitchFamily="34" charset="0"/>
              </a:defRPr>
            </a:lvl1pPr>
          </a:lstStyle>
          <a:p>
            <a:endParaRPr lang="en-US" dirty="0"/>
          </a:p>
        </p:txBody>
      </p:sp>
      <p:sp>
        <p:nvSpPr>
          <p:cNvPr id="2" name="Rectangle 1">
            <a:extLst>
              <a:ext uri="{FF2B5EF4-FFF2-40B4-BE49-F238E27FC236}">
                <a16:creationId xmlns:a16="http://schemas.microsoft.com/office/drawing/2014/main" id="{8D950A03-2D82-E138-408A-40C8A051E681}"/>
              </a:ext>
            </a:extLst>
          </p:cNvPr>
          <p:cNvSpPr/>
          <p:nvPr userDrawn="1"/>
        </p:nvSpPr>
        <p:spPr>
          <a:xfrm>
            <a:off x="0" y="796216"/>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1A4787C5-5D8F-FA9D-13BE-C67A7038377C}"/>
              </a:ext>
            </a:extLst>
          </p:cNvPr>
          <p:cNvSpPr>
            <a:spLocks noGrp="1"/>
          </p:cNvSpPr>
          <p:nvPr>
            <p:ph type="body" sz="quarter" idx="11"/>
          </p:nvPr>
        </p:nvSpPr>
        <p:spPr>
          <a:xfrm>
            <a:off x="815975" y="804863"/>
            <a:ext cx="5705475" cy="574675"/>
          </a:xfrm>
        </p:spPr>
        <p:txBody>
          <a:bodyPr/>
          <a:lstStyle>
            <a:lvl1pPr marL="0" indent="0">
              <a:buNone/>
              <a:defRPr/>
            </a:lvl1pPr>
          </a:lstStyle>
          <a:p>
            <a:pPr lvl="0"/>
            <a:r>
              <a:rPr lang="en-US" dirty="0"/>
              <a:t>Click to edit Master text styles</a:t>
            </a:r>
          </a:p>
        </p:txBody>
      </p:sp>
    </p:spTree>
    <p:extLst>
      <p:ext uri="{BB962C8B-B14F-4D97-AF65-F5344CB8AC3E}">
        <p14:creationId xmlns:p14="http://schemas.microsoft.com/office/powerpoint/2010/main" val="347223873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844705" y="615277"/>
            <a:ext cx="9347295" cy="6242723"/>
            <a:chOff x="2519123" y="494522"/>
            <a:chExt cx="9347295" cy="6242723"/>
          </a:xfrm>
          <a:solidFill>
            <a:schemeClr val="accent2">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0" y="2195"/>
            <a:ext cx="9347295" cy="6242723"/>
            <a:chOff x="0" y="2195"/>
            <a:chExt cx="9347295" cy="6242723"/>
          </a:xfrm>
          <a:solidFill>
            <a:schemeClr val="accent2">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244918"/>
            <a:ext cx="1454257" cy="613082"/>
          </a:xfrm>
          <a:prstGeom prst="rect">
            <a:avLst/>
          </a:prstGeom>
        </p:spPr>
      </p:pic>
    </p:spTree>
    <p:extLst>
      <p:ext uri="{BB962C8B-B14F-4D97-AF65-F5344CB8AC3E}">
        <p14:creationId xmlns:p14="http://schemas.microsoft.com/office/powerpoint/2010/main" val="145695192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696848" y="619433"/>
            <a:ext cx="9347295" cy="6242723"/>
            <a:chOff x="2519123" y="494522"/>
            <a:chExt cx="9347295" cy="6242723"/>
          </a:xfrm>
          <a:solidFill>
            <a:schemeClr val="accent2">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193822" y="2195"/>
            <a:ext cx="9347295" cy="6242723"/>
            <a:chOff x="0" y="2195"/>
            <a:chExt cx="9347295" cy="6242723"/>
          </a:xfrm>
          <a:solidFill>
            <a:schemeClr val="accent2">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6244918"/>
            <a:ext cx="618839" cy="613082"/>
          </a:xfrm>
          <a:prstGeom prst="rect">
            <a:avLst/>
          </a:prstGeom>
        </p:spPr>
      </p:pic>
    </p:spTree>
    <p:extLst>
      <p:ext uri="{BB962C8B-B14F-4D97-AF65-F5344CB8AC3E}">
        <p14:creationId xmlns:p14="http://schemas.microsoft.com/office/powerpoint/2010/main" val="28181366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E9FCBC5-BEDF-0FCD-DD76-E73B444BF49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1F45498-F8F5-40BE-97AD-4BE55D33D11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9569A0C-0728-7999-B0FF-863449B06259}"/>
              </a:ext>
            </a:extLst>
          </p:cNvPr>
          <p:cNvSpPr>
            <a:spLocks noGrp="1"/>
          </p:cNvSpPr>
          <p:nvPr>
            <p:ph type="dt" sz="half" idx="10"/>
          </p:nvPr>
        </p:nvSpPr>
        <p:spPr/>
        <p:txBody>
          <a:bodyPr/>
          <a:lstStyle/>
          <a:p>
            <a:fld id="{B18DB49C-A225-9E48-8E51-4754D64BA649}" type="datetimeFigureOut">
              <a:rPr lang="en-US" smtClean="0"/>
              <a:t>1/23/2025</a:t>
            </a:fld>
            <a:endParaRPr lang="en-US"/>
          </a:p>
        </p:txBody>
      </p:sp>
      <p:sp>
        <p:nvSpPr>
          <p:cNvPr id="5" name="Footer Placeholder 4">
            <a:extLst>
              <a:ext uri="{FF2B5EF4-FFF2-40B4-BE49-F238E27FC236}">
                <a16:creationId xmlns:a16="http://schemas.microsoft.com/office/drawing/2014/main" id="{E04902DD-4F50-BF55-C844-63B50400E3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ABA187-01EC-048D-A5FC-61C98506A898}"/>
              </a:ext>
            </a:extLst>
          </p:cNvPr>
          <p:cNvSpPr>
            <a:spLocks noGrp="1"/>
          </p:cNvSpPr>
          <p:nvPr>
            <p:ph type="sldNum" sz="quarter" idx="12"/>
          </p:nvPr>
        </p:nvSpPr>
        <p:spPr/>
        <p:txBody>
          <a:bodyPr/>
          <a:lstStyle/>
          <a:p>
            <a:fld id="{27EA3DB6-BEBA-734A-AE84-188FAEA56FE8}" type="slidenum">
              <a:rPr lang="en-US" smtClean="0"/>
              <a:t>‹#›</a:t>
            </a:fld>
            <a:endParaRPr lang="en-US"/>
          </a:p>
        </p:txBody>
      </p:sp>
    </p:spTree>
    <p:extLst>
      <p:ext uri="{BB962C8B-B14F-4D97-AF65-F5344CB8AC3E}">
        <p14:creationId xmlns:p14="http://schemas.microsoft.com/office/powerpoint/2010/main" val="242170366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6262171"/>
            <a:ext cx="618839" cy="613082"/>
          </a:xfrm>
          <a:prstGeom prst="rect">
            <a:avLst/>
          </a:prstGeom>
        </p:spPr>
      </p:pic>
    </p:spTree>
    <p:extLst>
      <p:ext uri="{BB962C8B-B14F-4D97-AF65-F5344CB8AC3E}">
        <p14:creationId xmlns:p14="http://schemas.microsoft.com/office/powerpoint/2010/main" val="49599835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F723675-0B6B-BC3A-C81B-AE17BB0BEAEC}"/>
              </a:ext>
            </a:extLst>
          </p:cNvPr>
          <p:cNvGrpSpPr/>
          <p:nvPr userDrawn="1"/>
        </p:nvGrpSpPr>
        <p:grpSpPr>
          <a:xfrm flipH="1">
            <a:off x="-1" y="0"/>
            <a:ext cx="12192000" cy="6870961"/>
            <a:chOff x="-1" y="0"/>
            <a:chExt cx="12192000" cy="6870961"/>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1573161" y="6257879"/>
            <a:ext cx="618839" cy="613082"/>
          </a:xfrm>
          <a:prstGeom prst="rect">
            <a:avLst/>
          </a:prstGeom>
        </p:spPr>
      </p:pic>
    </p:spTree>
    <p:extLst>
      <p:ext uri="{BB962C8B-B14F-4D97-AF65-F5344CB8AC3E}">
        <p14:creationId xmlns:p14="http://schemas.microsoft.com/office/powerpoint/2010/main" val="331132007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2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1903202" y="242"/>
            <a:ext cx="10288798" cy="8046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2344589" y="100292"/>
            <a:ext cx="9847412" cy="704550"/>
          </a:xfrm>
        </p:spPr>
        <p:txBody>
          <a:bodyPr>
            <a:noAutofit/>
          </a:bodyPr>
          <a:lstStyle>
            <a:lvl1pPr>
              <a:defRPr sz="5000" b="0">
                <a:latin typeface="Avenir Next LT Pro Demi" panose="020B0704020202020204" pitchFamily="34" charset="0"/>
              </a:defRPr>
            </a:lvl1pPr>
          </a:lstStyle>
          <a:p>
            <a:r>
              <a:rPr lang="en-US" dirty="0"/>
              <a:t>Click to edit Master title style</a:t>
            </a:r>
          </a:p>
        </p:txBody>
      </p:sp>
      <p:sp>
        <p:nvSpPr>
          <p:cNvPr id="2" name="Rectangle 1">
            <a:extLst>
              <a:ext uri="{FF2B5EF4-FFF2-40B4-BE49-F238E27FC236}">
                <a16:creationId xmlns:a16="http://schemas.microsoft.com/office/drawing/2014/main" id="{05499293-6011-36EC-30FF-7079C2756F34}"/>
              </a:ext>
            </a:extLst>
          </p:cNvPr>
          <p:cNvSpPr/>
          <p:nvPr userDrawn="1"/>
        </p:nvSpPr>
        <p:spPr>
          <a:xfrm>
            <a:off x="0" y="804842"/>
            <a:ext cx="12192000" cy="58515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559101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1752" y="5752592"/>
            <a:ext cx="2335639" cy="984653"/>
          </a:xfrm>
          <a:prstGeom prst="rect">
            <a:avLst/>
          </a:prstGeom>
        </p:spPr>
      </p:pic>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6275638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23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062925"/>
            <a:ext cx="12192000" cy="79507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306050" y="6062925"/>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62460973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24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244918"/>
            <a:ext cx="12192000" cy="61308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p>
        </p:txBody>
      </p:sp>
      <p:pic>
        <p:nvPicPr>
          <p:cNvPr id="3" name="Picture 2" descr="Text&#10;&#10;Description automatically generated with medium confidence">
            <a:extLst>
              <a:ext uri="{FF2B5EF4-FFF2-40B4-BE49-F238E27FC236}">
                <a16:creationId xmlns:a16="http://schemas.microsoft.com/office/drawing/2014/main" id="{E8B95E25-E439-D08C-6184-0E47128E33A5}"/>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1573161" y="6244918"/>
            <a:ext cx="618839" cy="613082"/>
          </a:xfrm>
          <a:prstGeom prst="rect">
            <a:avLst/>
          </a:prstGeom>
        </p:spPr>
      </p:pic>
    </p:spTree>
    <p:extLst>
      <p:ext uri="{BB962C8B-B14F-4D97-AF65-F5344CB8AC3E}">
        <p14:creationId xmlns:p14="http://schemas.microsoft.com/office/powerpoint/2010/main" val="909167653"/>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626401" cy="609600"/>
          </a:xfrm>
          <a:prstGeom prst="rect">
            <a:avLst/>
          </a:prstGeom>
        </p:spPr>
      </p:pic>
    </p:spTree>
    <p:extLst>
      <p:ext uri="{BB962C8B-B14F-4D97-AF65-F5344CB8AC3E}">
        <p14:creationId xmlns:p14="http://schemas.microsoft.com/office/powerpoint/2010/main" val="297565325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25_Blank">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AB4D6452-889F-892A-2746-F0726DE85D00}"/>
              </a:ext>
            </a:extLst>
          </p:cNvPr>
          <p:cNvGrpSpPr/>
          <p:nvPr userDrawn="1"/>
        </p:nvGrpSpPr>
        <p:grpSpPr>
          <a:xfrm flipH="1">
            <a:off x="0" y="-3"/>
            <a:ext cx="12191998" cy="6858001"/>
            <a:chOff x="0" y="-3"/>
            <a:chExt cx="12191998" cy="6858001"/>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1565599" y="-3"/>
            <a:ext cx="626401" cy="609600"/>
          </a:xfrm>
          <a:prstGeom prst="rect">
            <a:avLst/>
          </a:prstGeom>
        </p:spPr>
      </p:pic>
    </p:spTree>
    <p:extLst>
      <p:ext uri="{BB962C8B-B14F-4D97-AF65-F5344CB8AC3E}">
        <p14:creationId xmlns:p14="http://schemas.microsoft.com/office/powerpoint/2010/main" val="1642256348"/>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4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2543482" y="3923993"/>
            <a:ext cx="171450" cy="5258416"/>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3B1FE8F-DBFC-52D9-ADA6-73F1EAD36E97}"/>
              </a:ext>
            </a:extLst>
          </p:cNvPr>
          <p:cNvSpPr/>
          <p:nvPr userDrawn="1"/>
        </p:nvSpPr>
        <p:spPr>
          <a:xfrm rot="5400000">
            <a:off x="9477068" y="3923993"/>
            <a:ext cx="171450" cy="5258415"/>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xt&#10;&#10;Description automatically generated with medium confidence">
            <a:extLst>
              <a:ext uri="{FF2B5EF4-FFF2-40B4-BE49-F238E27FC236}">
                <a16:creationId xmlns:a16="http://schemas.microsoft.com/office/drawing/2014/main" id="{6D662FB6-1538-0B9B-740D-12CADAC5958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153025" y="6054295"/>
            <a:ext cx="1885950" cy="795075"/>
          </a:xfrm>
          <a:prstGeom prst="rect">
            <a:avLst/>
          </a:prstGeom>
        </p:spPr>
      </p:pic>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3910912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7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6008567" y="458907"/>
            <a:ext cx="174864" cy="12192002"/>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pic>
        <p:nvPicPr>
          <p:cNvPr id="4" name="Picture 3" descr="Logo&#10;&#10;Description automatically generated">
            <a:extLst>
              <a:ext uri="{FF2B5EF4-FFF2-40B4-BE49-F238E27FC236}">
                <a16:creationId xmlns:a16="http://schemas.microsoft.com/office/drawing/2014/main" id="{E01D6CB3-B242-4F71-1160-18AEE7BEC997}"/>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5782799" y="6248400"/>
            <a:ext cx="626401" cy="609600"/>
          </a:xfrm>
          <a:prstGeom prst="rect">
            <a:avLst/>
          </a:prstGeom>
        </p:spPr>
      </p:pic>
    </p:spTree>
    <p:extLst>
      <p:ext uri="{BB962C8B-B14F-4D97-AF65-F5344CB8AC3E}">
        <p14:creationId xmlns:p14="http://schemas.microsoft.com/office/powerpoint/2010/main" val="18496951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97F216-5EB1-35B7-670F-4353D14C6EE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611984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242"/>
            <a:ext cx="12192000" cy="79507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39C1DB3-ACE3-F2BE-2135-5DA81A4B784E}"/>
              </a:ext>
            </a:extLst>
          </p:cNvPr>
          <p:cNvSpPr/>
          <p:nvPr userDrawn="1"/>
        </p:nvSpPr>
        <p:spPr>
          <a:xfrm>
            <a:off x="0" y="6300198"/>
            <a:ext cx="12191999" cy="557269"/>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290674"/>
            <a:ext cx="1345721" cy="567326"/>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0" y="100292"/>
            <a:ext cx="12192001" cy="704550"/>
          </a:xfrm>
        </p:spPr>
        <p:txBody>
          <a:bodyPr>
            <a:noAutofit/>
          </a:bodyPr>
          <a:lstStyle>
            <a:lvl1pPr algn="ctr">
              <a:defRPr sz="5000" b="0">
                <a:latin typeface="Avenir Next LT Pro Demi" panose="020B0704020202020204" pitchFamily="34" charset="0"/>
              </a:defRPr>
            </a:lvl1pPr>
          </a:lstStyle>
          <a:p>
            <a:r>
              <a:rPr lang="en-US" dirty="0"/>
              <a:t>Click to edit Master title style</a:t>
            </a:r>
          </a:p>
        </p:txBody>
      </p:sp>
    </p:spTree>
    <p:extLst>
      <p:ext uri="{BB962C8B-B14F-4D97-AF65-F5344CB8AC3E}">
        <p14:creationId xmlns:p14="http://schemas.microsoft.com/office/powerpoint/2010/main" val="280169818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26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79507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42302" y="45261"/>
            <a:ext cx="9847412" cy="704550"/>
          </a:xfrm>
        </p:spPr>
        <p:txBody>
          <a:bodyPr>
            <a:noAutofit/>
          </a:bodyPr>
          <a:lstStyle>
            <a:lvl1pPr>
              <a:defRPr sz="5000" b="0">
                <a:latin typeface="Avenir Next LT Pro Demi" panose="020B0704020202020204" pitchFamily="34" charset="0"/>
              </a:defRPr>
            </a:lvl1pPr>
          </a:lstStyle>
          <a:p>
            <a:endParaRPr lang="en-US" dirty="0"/>
          </a:p>
        </p:txBody>
      </p:sp>
      <p:pic>
        <p:nvPicPr>
          <p:cNvPr id="2" name="Picture 1" descr="Text&#10;&#10;Description automatically generated with medium confidence">
            <a:extLst>
              <a:ext uri="{FF2B5EF4-FFF2-40B4-BE49-F238E27FC236}">
                <a16:creationId xmlns:a16="http://schemas.microsoft.com/office/drawing/2014/main" id="{A2552DF2-3B33-3A0C-9CCE-5F02ECC56AA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90995"/>
            <a:ext cx="618839" cy="613082"/>
          </a:xfrm>
          <a:prstGeom prst="rect">
            <a:avLst/>
          </a:prstGeom>
        </p:spPr>
      </p:pic>
    </p:spTree>
    <p:extLst>
      <p:ext uri="{BB962C8B-B14F-4D97-AF65-F5344CB8AC3E}">
        <p14:creationId xmlns:p14="http://schemas.microsoft.com/office/powerpoint/2010/main" val="1587262646"/>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27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81349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1"/>
            <a:ext cx="816423" cy="804843"/>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16423" y="90524"/>
            <a:ext cx="9847412" cy="704550"/>
          </a:xfrm>
        </p:spPr>
        <p:txBody>
          <a:bodyPr>
            <a:noAutofit/>
          </a:bodyPr>
          <a:lstStyle>
            <a:lvl1pPr>
              <a:defRPr sz="5000" b="0">
                <a:latin typeface="Avenir Next LT Pro Demi" panose="020B0704020202020204" pitchFamily="34" charset="0"/>
              </a:defRPr>
            </a:lvl1pPr>
          </a:lstStyle>
          <a:p>
            <a:endParaRPr lang="en-US" dirty="0"/>
          </a:p>
        </p:txBody>
      </p:sp>
      <p:sp>
        <p:nvSpPr>
          <p:cNvPr id="2" name="Rectangle 1">
            <a:extLst>
              <a:ext uri="{FF2B5EF4-FFF2-40B4-BE49-F238E27FC236}">
                <a16:creationId xmlns:a16="http://schemas.microsoft.com/office/drawing/2014/main" id="{8D950A03-2D82-E138-408A-40C8A051E681}"/>
              </a:ext>
            </a:extLst>
          </p:cNvPr>
          <p:cNvSpPr/>
          <p:nvPr userDrawn="1"/>
        </p:nvSpPr>
        <p:spPr>
          <a:xfrm>
            <a:off x="0" y="796216"/>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1A4787C5-5D8F-FA9D-13BE-C67A7038377C}"/>
              </a:ext>
            </a:extLst>
          </p:cNvPr>
          <p:cNvSpPr>
            <a:spLocks noGrp="1"/>
          </p:cNvSpPr>
          <p:nvPr>
            <p:ph type="body" sz="quarter" idx="11"/>
          </p:nvPr>
        </p:nvSpPr>
        <p:spPr>
          <a:xfrm>
            <a:off x="815975" y="804863"/>
            <a:ext cx="5705475" cy="574675"/>
          </a:xfrm>
        </p:spPr>
        <p:txBody>
          <a:bodyPr/>
          <a:lstStyle>
            <a:lvl1pPr marL="0" indent="0">
              <a:buNone/>
              <a:defRPr/>
            </a:lvl1pPr>
          </a:lstStyle>
          <a:p>
            <a:pPr lvl="0"/>
            <a:r>
              <a:rPr lang="en-US" dirty="0"/>
              <a:t>Click to edit Master text styles</a:t>
            </a:r>
          </a:p>
        </p:txBody>
      </p:sp>
    </p:spTree>
    <p:extLst>
      <p:ext uri="{BB962C8B-B14F-4D97-AF65-F5344CB8AC3E}">
        <p14:creationId xmlns:p14="http://schemas.microsoft.com/office/powerpoint/2010/main" val="4036424949"/>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844705" y="615277"/>
            <a:ext cx="9347295" cy="6242723"/>
            <a:chOff x="2519123" y="494522"/>
            <a:chExt cx="9347295" cy="6242723"/>
          </a:xfrm>
          <a:solidFill>
            <a:schemeClr val="accent1">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0" y="2195"/>
            <a:ext cx="9347295" cy="6242723"/>
            <a:chOff x="0" y="2195"/>
            <a:chExt cx="9347295" cy="6242723"/>
          </a:xfrm>
          <a:solidFill>
            <a:schemeClr val="accent1">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244918"/>
            <a:ext cx="1454257" cy="613082"/>
          </a:xfrm>
          <a:prstGeom prst="rect">
            <a:avLst/>
          </a:prstGeom>
        </p:spPr>
      </p:pic>
    </p:spTree>
    <p:extLst>
      <p:ext uri="{BB962C8B-B14F-4D97-AF65-F5344CB8AC3E}">
        <p14:creationId xmlns:p14="http://schemas.microsoft.com/office/powerpoint/2010/main" val="105632925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696848" y="619433"/>
            <a:ext cx="9347295" cy="6242723"/>
            <a:chOff x="2519123" y="494522"/>
            <a:chExt cx="9347295" cy="6242723"/>
          </a:xfrm>
          <a:solidFill>
            <a:schemeClr val="accent1">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193822" y="2195"/>
            <a:ext cx="9347295" cy="6242723"/>
            <a:chOff x="0" y="2195"/>
            <a:chExt cx="9347295" cy="6242723"/>
          </a:xfrm>
          <a:solidFill>
            <a:schemeClr val="accent1">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6244918"/>
            <a:ext cx="618839" cy="613082"/>
          </a:xfrm>
          <a:prstGeom prst="rect">
            <a:avLst/>
          </a:prstGeom>
        </p:spPr>
      </p:pic>
    </p:spTree>
    <p:extLst>
      <p:ext uri="{BB962C8B-B14F-4D97-AF65-F5344CB8AC3E}">
        <p14:creationId xmlns:p14="http://schemas.microsoft.com/office/powerpoint/2010/main" val="106667832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6262171"/>
            <a:ext cx="618839" cy="613082"/>
          </a:xfrm>
          <a:prstGeom prst="rect">
            <a:avLst/>
          </a:prstGeom>
        </p:spPr>
      </p:pic>
    </p:spTree>
    <p:extLst>
      <p:ext uri="{BB962C8B-B14F-4D97-AF65-F5344CB8AC3E}">
        <p14:creationId xmlns:p14="http://schemas.microsoft.com/office/powerpoint/2010/main" val="72573490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F723675-0B6B-BC3A-C81B-AE17BB0BEAEC}"/>
              </a:ext>
            </a:extLst>
          </p:cNvPr>
          <p:cNvGrpSpPr/>
          <p:nvPr userDrawn="1"/>
        </p:nvGrpSpPr>
        <p:grpSpPr>
          <a:xfrm flipH="1">
            <a:off x="-1" y="0"/>
            <a:ext cx="12192000" cy="6870961"/>
            <a:chOff x="-1" y="0"/>
            <a:chExt cx="12192000" cy="6870961"/>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1573161" y="6257879"/>
            <a:ext cx="618839" cy="613082"/>
          </a:xfrm>
          <a:prstGeom prst="rect">
            <a:avLst/>
          </a:prstGeom>
        </p:spPr>
      </p:pic>
    </p:spTree>
    <p:extLst>
      <p:ext uri="{BB962C8B-B14F-4D97-AF65-F5344CB8AC3E}">
        <p14:creationId xmlns:p14="http://schemas.microsoft.com/office/powerpoint/2010/main" val="71303396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28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1903202" y="242"/>
            <a:ext cx="10288798" cy="8046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2344589" y="100292"/>
            <a:ext cx="9847412" cy="704550"/>
          </a:xfrm>
        </p:spPr>
        <p:txBody>
          <a:bodyPr>
            <a:noAutofit/>
          </a:bodyPr>
          <a:lstStyle>
            <a:lvl1pPr>
              <a:defRPr sz="5000" b="0">
                <a:latin typeface="Avenir Next LT Pro Demi" panose="020B0704020202020204" pitchFamily="34" charset="0"/>
              </a:defRPr>
            </a:lvl1pPr>
          </a:lstStyle>
          <a:p>
            <a:r>
              <a:rPr lang="en-US" dirty="0"/>
              <a:t>Click to edit Master title style</a:t>
            </a:r>
          </a:p>
        </p:txBody>
      </p:sp>
      <p:sp>
        <p:nvSpPr>
          <p:cNvPr id="2" name="Rectangle 1">
            <a:extLst>
              <a:ext uri="{FF2B5EF4-FFF2-40B4-BE49-F238E27FC236}">
                <a16:creationId xmlns:a16="http://schemas.microsoft.com/office/drawing/2014/main" id="{05499293-6011-36EC-30FF-7079C2756F34}"/>
              </a:ext>
            </a:extLst>
          </p:cNvPr>
          <p:cNvSpPr/>
          <p:nvPr userDrawn="1"/>
        </p:nvSpPr>
        <p:spPr>
          <a:xfrm>
            <a:off x="0" y="804842"/>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5002249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1752" y="5752592"/>
            <a:ext cx="2335639" cy="984653"/>
          </a:xfrm>
          <a:prstGeom prst="rect">
            <a:avLst/>
          </a:prstGeom>
        </p:spPr>
      </p:pic>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6962135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29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062925"/>
            <a:ext cx="12192000" cy="79507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306050" y="6062925"/>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6555448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7" name="Picture 6" descr="Text&#10;&#10;Description automatically generated with medium confidence">
            <a:extLst>
              <a:ext uri="{FF2B5EF4-FFF2-40B4-BE49-F238E27FC236}">
                <a16:creationId xmlns:a16="http://schemas.microsoft.com/office/drawing/2014/main" id="{98760C31-BE81-E577-9B8D-78642CCD185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28966" y="5954296"/>
            <a:ext cx="1961324" cy="826850"/>
          </a:xfrm>
          <a:prstGeom prst="rect">
            <a:avLst/>
          </a:prstGeom>
        </p:spPr>
      </p:pic>
      <p:sp>
        <p:nvSpPr>
          <p:cNvPr id="8" name="Rectangle 7">
            <a:extLst>
              <a:ext uri="{FF2B5EF4-FFF2-40B4-BE49-F238E27FC236}">
                <a16:creationId xmlns:a16="http://schemas.microsoft.com/office/drawing/2014/main" id="{3EDDB820-5B19-B07E-932B-0CA019F1BE79}"/>
              </a:ext>
            </a:extLst>
          </p:cNvPr>
          <p:cNvSpPr/>
          <p:nvPr userDrawn="1"/>
        </p:nvSpPr>
        <p:spPr>
          <a:xfrm>
            <a:off x="2211356" y="5950537"/>
            <a:ext cx="9101770" cy="163859"/>
          </a:xfrm>
          <a:prstGeom prst="rect">
            <a:avLst/>
          </a:prstGeom>
          <a:solidFill>
            <a:srgbClr val="F7941E">
              <a:alpha val="72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DC45C54-BFB0-4FF5-D024-5F487A77D572}"/>
              </a:ext>
            </a:extLst>
          </p:cNvPr>
          <p:cNvSpPr/>
          <p:nvPr userDrawn="1"/>
        </p:nvSpPr>
        <p:spPr>
          <a:xfrm>
            <a:off x="2211354" y="6653066"/>
            <a:ext cx="9957132" cy="147784"/>
          </a:xfrm>
          <a:prstGeom prst="rect">
            <a:avLst/>
          </a:prstGeom>
          <a:solidFill>
            <a:srgbClr val="00535A">
              <a:alpha val="46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B6B2052-E3B7-559D-DCB1-4A315B6AF7CD}"/>
              </a:ext>
            </a:extLst>
          </p:cNvPr>
          <p:cNvSpPr/>
          <p:nvPr userDrawn="1"/>
        </p:nvSpPr>
        <p:spPr>
          <a:xfrm>
            <a:off x="2211355" y="6417524"/>
            <a:ext cx="9640498" cy="164251"/>
          </a:xfrm>
          <a:prstGeom prst="rect">
            <a:avLst/>
          </a:prstGeom>
          <a:solidFill>
            <a:srgbClr val="E75443">
              <a:alpha val="72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DFCBF0B-B751-6F33-0BF1-EF9B8F337315}"/>
              </a:ext>
            </a:extLst>
          </p:cNvPr>
          <p:cNvSpPr/>
          <p:nvPr userDrawn="1"/>
        </p:nvSpPr>
        <p:spPr>
          <a:xfrm>
            <a:off x="11117557" y="904876"/>
            <a:ext cx="195569" cy="5209520"/>
          </a:xfrm>
          <a:prstGeom prst="rect">
            <a:avLst/>
          </a:prstGeom>
          <a:solidFill>
            <a:srgbClr val="F7941E">
              <a:alpha val="72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C5563E3-C854-11EA-CD00-BBCA62D70F0A}"/>
              </a:ext>
            </a:extLst>
          </p:cNvPr>
          <p:cNvSpPr/>
          <p:nvPr userDrawn="1"/>
        </p:nvSpPr>
        <p:spPr>
          <a:xfrm>
            <a:off x="11388806" y="1552574"/>
            <a:ext cx="195568" cy="4796971"/>
          </a:xfrm>
          <a:prstGeom prst="rect">
            <a:avLst/>
          </a:prstGeom>
          <a:solidFill>
            <a:srgbClr val="00ADDF">
              <a:alpha val="56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77BA5E9-F39E-CBC3-1918-DC806126BC28}"/>
              </a:ext>
            </a:extLst>
          </p:cNvPr>
          <p:cNvSpPr/>
          <p:nvPr userDrawn="1"/>
        </p:nvSpPr>
        <p:spPr>
          <a:xfrm>
            <a:off x="11656284" y="1095375"/>
            <a:ext cx="195568" cy="5475298"/>
          </a:xfrm>
          <a:prstGeom prst="rect">
            <a:avLst/>
          </a:prstGeom>
          <a:solidFill>
            <a:srgbClr val="E75443">
              <a:alpha val="72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1C1BF-40D3-AC58-0DCF-5C2925DB2A4A}"/>
              </a:ext>
            </a:extLst>
          </p:cNvPr>
          <p:cNvSpPr/>
          <p:nvPr userDrawn="1"/>
        </p:nvSpPr>
        <p:spPr>
          <a:xfrm>
            <a:off x="11972916" y="276143"/>
            <a:ext cx="195570" cy="6515266"/>
          </a:xfrm>
          <a:prstGeom prst="rect">
            <a:avLst/>
          </a:prstGeom>
          <a:solidFill>
            <a:srgbClr val="00535A">
              <a:alpha val="46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01652E0-F3F7-E71C-E723-BF14B64643B4}"/>
              </a:ext>
            </a:extLst>
          </p:cNvPr>
          <p:cNvSpPr/>
          <p:nvPr userDrawn="1"/>
        </p:nvSpPr>
        <p:spPr>
          <a:xfrm>
            <a:off x="2211355" y="6185294"/>
            <a:ext cx="9373019" cy="164251"/>
          </a:xfrm>
          <a:prstGeom prst="rect">
            <a:avLst/>
          </a:prstGeom>
          <a:solidFill>
            <a:srgbClr val="00ADDF">
              <a:alpha val="56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F359C01-67EA-9D8B-188B-49B568C91CE9}"/>
              </a:ext>
            </a:extLst>
          </p:cNvPr>
          <p:cNvSpPr>
            <a:spLocks noGrp="1"/>
          </p:cNvSpPr>
          <p:nvPr>
            <p:ph type="title"/>
          </p:nvPr>
        </p:nvSpPr>
        <p:spPr>
          <a:xfrm>
            <a:off x="272062" y="301933"/>
            <a:ext cx="10515600" cy="1325563"/>
          </a:xfrm>
        </p:spPr>
        <p:txBody>
          <a:bodyPr/>
          <a:lstStyle>
            <a:lvl1pPr>
              <a:defRPr>
                <a:latin typeface="Avenir Next LT Pro Demi" panose="020B0704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586921412"/>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30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244918"/>
            <a:ext cx="12192000" cy="61308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p>
        </p:txBody>
      </p:sp>
      <p:pic>
        <p:nvPicPr>
          <p:cNvPr id="3" name="Picture 2" descr="Text&#10;&#10;Description automatically generated with medium confidence">
            <a:extLst>
              <a:ext uri="{FF2B5EF4-FFF2-40B4-BE49-F238E27FC236}">
                <a16:creationId xmlns:a16="http://schemas.microsoft.com/office/drawing/2014/main" id="{E8B95E25-E439-D08C-6184-0E47128E33A5}"/>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1573161" y="6244918"/>
            <a:ext cx="618839" cy="613082"/>
          </a:xfrm>
          <a:prstGeom prst="rect">
            <a:avLst/>
          </a:prstGeom>
        </p:spPr>
      </p:pic>
    </p:spTree>
    <p:extLst>
      <p:ext uri="{BB962C8B-B14F-4D97-AF65-F5344CB8AC3E}">
        <p14:creationId xmlns:p14="http://schemas.microsoft.com/office/powerpoint/2010/main" val="202297719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626401" cy="609600"/>
          </a:xfrm>
          <a:prstGeom prst="rect">
            <a:avLst/>
          </a:prstGeom>
        </p:spPr>
      </p:pic>
    </p:spTree>
    <p:extLst>
      <p:ext uri="{BB962C8B-B14F-4D97-AF65-F5344CB8AC3E}">
        <p14:creationId xmlns:p14="http://schemas.microsoft.com/office/powerpoint/2010/main" val="105306038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31_Blank">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AB4D6452-889F-892A-2746-F0726DE85D00}"/>
              </a:ext>
            </a:extLst>
          </p:cNvPr>
          <p:cNvGrpSpPr/>
          <p:nvPr userDrawn="1"/>
        </p:nvGrpSpPr>
        <p:grpSpPr>
          <a:xfrm flipH="1">
            <a:off x="0" y="-3"/>
            <a:ext cx="12191998" cy="6858001"/>
            <a:chOff x="0" y="-3"/>
            <a:chExt cx="12191998" cy="6858001"/>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1565599" y="-3"/>
            <a:ext cx="626401" cy="609600"/>
          </a:xfrm>
          <a:prstGeom prst="rect">
            <a:avLst/>
          </a:prstGeom>
        </p:spPr>
      </p:pic>
    </p:spTree>
    <p:extLst>
      <p:ext uri="{BB962C8B-B14F-4D97-AF65-F5344CB8AC3E}">
        <p14:creationId xmlns:p14="http://schemas.microsoft.com/office/powerpoint/2010/main" val="237281423"/>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8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2543482" y="3923993"/>
            <a:ext cx="171450" cy="5258416"/>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3B1FE8F-DBFC-52D9-ADA6-73F1EAD36E97}"/>
              </a:ext>
            </a:extLst>
          </p:cNvPr>
          <p:cNvSpPr/>
          <p:nvPr userDrawn="1"/>
        </p:nvSpPr>
        <p:spPr>
          <a:xfrm rot="5400000">
            <a:off x="9477068" y="3923993"/>
            <a:ext cx="171450" cy="5258415"/>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xt&#10;&#10;Description automatically generated with medium confidence">
            <a:extLst>
              <a:ext uri="{FF2B5EF4-FFF2-40B4-BE49-F238E27FC236}">
                <a16:creationId xmlns:a16="http://schemas.microsoft.com/office/drawing/2014/main" id="{6D662FB6-1538-0B9B-740D-12CADAC5958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153025" y="6054295"/>
            <a:ext cx="1885950" cy="795075"/>
          </a:xfrm>
          <a:prstGeom prst="rect">
            <a:avLst/>
          </a:prstGeom>
        </p:spPr>
      </p:pic>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84715558"/>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9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6008567" y="458907"/>
            <a:ext cx="174864" cy="12192002"/>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pic>
        <p:nvPicPr>
          <p:cNvPr id="4" name="Picture 3" descr="Logo&#10;&#10;Description automatically generated">
            <a:extLst>
              <a:ext uri="{FF2B5EF4-FFF2-40B4-BE49-F238E27FC236}">
                <a16:creationId xmlns:a16="http://schemas.microsoft.com/office/drawing/2014/main" id="{E01D6CB3-B242-4F71-1160-18AEE7BEC997}"/>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5782799" y="6248400"/>
            <a:ext cx="626401" cy="609600"/>
          </a:xfrm>
          <a:prstGeom prst="rect">
            <a:avLst/>
          </a:prstGeom>
        </p:spPr>
      </p:pic>
    </p:spTree>
    <p:extLst>
      <p:ext uri="{BB962C8B-B14F-4D97-AF65-F5344CB8AC3E}">
        <p14:creationId xmlns:p14="http://schemas.microsoft.com/office/powerpoint/2010/main" val="2058394458"/>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7" name="Picture 6" descr="Text&#10;&#10;Description automatically generated with medium confidence">
            <a:extLst>
              <a:ext uri="{FF2B5EF4-FFF2-40B4-BE49-F238E27FC236}">
                <a16:creationId xmlns:a16="http://schemas.microsoft.com/office/drawing/2014/main" id="{98760C31-BE81-E577-9B8D-78642CCD185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28966" y="5954296"/>
            <a:ext cx="1961324" cy="826850"/>
          </a:xfrm>
          <a:prstGeom prst="rect">
            <a:avLst/>
          </a:prstGeom>
        </p:spPr>
      </p:pic>
      <p:sp>
        <p:nvSpPr>
          <p:cNvPr id="8" name="Rectangle 7">
            <a:extLst>
              <a:ext uri="{FF2B5EF4-FFF2-40B4-BE49-F238E27FC236}">
                <a16:creationId xmlns:a16="http://schemas.microsoft.com/office/drawing/2014/main" id="{3EDDB820-5B19-B07E-932B-0CA019F1BE79}"/>
              </a:ext>
            </a:extLst>
          </p:cNvPr>
          <p:cNvSpPr/>
          <p:nvPr userDrawn="1"/>
        </p:nvSpPr>
        <p:spPr>
          <a:xfrm>
            <a:off x="2211356" y="5950537"/>
            <a:ext cx="9101770" cy="163859"/>
          </a:xfrm>
          <a:prstGeom prst="rect">
            <a:avLst/>
          </a:prstGeom>
          <a:solidFill>
            <a:srgbClr val="F7941E">
              <a:alpha val="72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DC45C54-BFB0-4FF5-D024-5F487A77D572}"/>
              </a:ext>
            </a:extLst>
          </p:cNvPr>
          <p:cNvSpPr/>
          <p:nvPr userDrawn="1"/>
        </p:nvSpPr>
        <p:spPr>
          <a:xfrm>
            <a:off x="2211354" y="6653066"/>
            <a:ext cx="9957132" cy="147784"/>
          </a:xfrm>
          <a:prstGeom prst="rect">
            <a:avLst/>
          </a:prstGeom>
          <a:solidFill>
            <a:srgbClr val="00535A">
              <a:alpha val="46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B6B2052-E3B7-559D-DCB1-4A315B6AF7CD}"/>
              </a:ext>
            </a:extLst>
          </p:cNvPr>
          <p:cNvSpPr/>
          <p:nvPr userDrawn="1"/>
        </p:nvSpPr>
        <p:spPr>
          <a:xfrm>
            <a:off x="2211355" y="6417524"/>
            <a:ext cx="9640498" cy="164251"/>
          </a:xfrm>
          <a:prstGeom prst="rect">
            <a:avLst/>
          </a:prstGeom>
          <a:solidFill>
            <a:srgbClr val="E75443">
              <a:alpha val="72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DFCBF0B-B751-6F33-0BF1-EF9B8F337315}"/>
              </a:ext>
            </a:extLst>
          </p:cNvPr>
          <p:cNvSpPr/>
          <p:nvPr userDrawn="1"/>
        </p:nvSpPr>
        <p:spPr>
          <a:xfrm>
            <a:off x="11117557" y="904876"/>
            <a:ext cx="195569" cy="5209520"/>
          </a:xfrm>
          <a:prstGeom prst="rect">
            <a:avLst/>
          </a:prstGeom>
          <a:solidFill>
            <a:srgbClr val="F7941E">
              <a:alpha val="72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C5563E3-C854-11EA-CD00-BBCA62D70F0A}"/>
              </a:ext>
            </a:extLst>
          </p:cNvPr>
          <p:cNvSpPr/>
          <p:nvPr userDrawn="1"/>
        </p:nvSpPr>
        <p:spPr>
          <a:xfrm>
            <a:off x="11388806" y="1552574"/>
            <a:ext cx="195568" cy="4796971"/>
          </a:xfrm>
          <a:prstGeom prst="rect">
            <a:avLst/>
          </a:prstGeom>
          <a:solidFill>
            <a:srgbClr val="00ADDF">
              <a:alpha val="56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77BA5E9-F39E-CBC3-1918-DC806126BC28}"/>
              </a:ext>
            </a:extLst>
          </p:cNvPr>
          <p:cNvSpPr/>
          <p:nvPr userDrawn="1"/>
        </p:nvSpPr>
        <p:spPr>
          <a:xfrm>
            <a:off x="11656284" y="1095375"/>
            <a:ext cx="195568" cy="5475298"/>
          </a:xfrm>
          <a:prstGeom prst="rect">
            <a:avLst/>
          </a:prstGeom>
          <a:solidFill>
            <a:srgbClr val="E75443">
              <a:alpha val="72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1C1BF-40D3-AC58-0DCF-5C2925DB2A4A}"/>
              </a:ext>
            </a:extLst>
          </p:cNvPr>
          <p:cNvSpPr/>
          <p:nvPr userDrawn="1"/>
        </p:nvSpPr>
        <p:spPr>
          <a:xfrm>
            <a:off x="11972916" y="276143"/>
            <a:ext cx="195570" cy="6515266"/>
          </a:xfrm>
          <a:prstGeom prst="rect">
            <a:avLst/>
          </a:prstGeom>
          <a:solidFill>
            <a:srgbClr val="00535A">
              <a:alpha val="46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01652E0-F3F7-E71C-E723-BF14B64643B4}"/>
              </a:ext>
            </a:extLst>
          </p:cNvPr>
          <p:cNvSpPr/>
          <p:nvPr userDrawn="1"/>
        </p:nvSpPr>
        <p:spPr>
          <a:xfrm>
            <a:off x="2211355" y="6185294"/>
            <a:ext cx="9373019" cy="164251"/>
          </a:xfrm>
          <a:prstGeom prst="rect">
            <a:avLst/>
          </a:prstGeom>
          <a:solidFill>
            <a:srgbClr val="00ADDF">
              <a:alpha val="56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F359C01-67EA-9D8B-188B-49B568C91CE9}"/>
              </a:ext>
            </a:extLst>
          </p:cNvPr>
          <p:cNvSpPr>
            <a:spLocks noGrp="1"/>
          </p:cNvSpPr>
          <p:nvPr>
            <p:ph type="title"/>
          </p:nvPr>
        </p:nvSpPr>
        <p:spPr>
          <a:xfrm>
            <a:off x="272062" y="301933"/>
            <a:ext cx="10515600" cy="1325563"/>
          </a:xfrm>
        </p:spPr>
        <p:txBody>
          <a:bodyPr/>
          <a:lstStyle>
            <a:lvl1pPr>
              <a:defRPr>
                <a:latin typeface="Avenir Next LT Pro Demi" panose="020B0704020202020204" pitchFamily="34" charset="0"/>
              </a:defRPr>
            </a:lvl1pPr>
          </a:lstStyle>
          <a:p>
            <a:r>
              <a:rPr lang="en-US" dirty="0"/>
              <a:t>Click to edit Master title style</a:t>
            </a:r>
          </a:p>
        </p:txBody>
      </p:sp>
    </p:spTree>
    <p:extLst>
      <p:ext uri="{BB962C8B-B14F-4D97-AF65-F5344CB8AC3E}">
        <p14:creationId xmlns:p14="http://schemas.microsoft.com/office/powerpoint/2010/main" val="177130928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9767"/>
            <a:ext cx="12192000" cy="79507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39C1DB3-ACE3-F2BE-2135-5DA81A4B784E}"/>
              </a:ext>
            </a:extLst>
          </p:cNvPr>
          <p:cNvSpPr/>
          <p:nvPr userDrawn="1"/>
        </p:nvSpPr>
        <p:spPr>
          <a:xfrm>
            <a:off x="0" y="6290673"/>
            <a:ext cx="12191999" cy="567327"/>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90674"/>
            <a:ext cx="1345721" cy="567326"/>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0" y="100292"/>
            <a:ext cx="12192001" cy="704550"/>
          </a:xfrm>
        </p:spPr>
        <p:txBody>
          <a:bodyPr>
            <a:noAutofit/>
          </a:bodyPr>
          <a:lstStyle>
            <a:lvl1pPr algn="ctr">
              <a:defRPr sz="5000" b="0">
                <a:latin typeface="Avenir Next LT Pro Demi" panose="020B0704020202020204" pitchFamily="34" charset="0"/>
              </a:defRPr>
            </a:lvl1pPr>
          </a:lstStyle>
          <a:p>
            <a:r>
              <a:rPr lang="en-US" dirty="0"/>
              <a:t>Click to edit Master title style</a:t>
            </a:r>
          </a:p>
        </p:txBody>
      </p:sp>
    </p:spTree>
    <p:extLst>
      <p:ext uri="{BB962C8B-B14F-4D97-AF65-F5344CB8AC3E}">
        <p14:creationId xmlns:p14="http://schemas.microsoft.com/office/powerpoint/2010/main" val="4054398402"/>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79507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42302" y="45261"/>
            <a:ext cx="9847412" cy="704550"/>
          </a:xfrm>
        </p:spPr>
        <p:txBody>
          <a:bodyPr>
            <a:noAutofit/>
          </a:bodyPr>
          <a:lstStyle>
            <a:lvl1pPr>
              <a:defRPr sz="5000" b="0">
                <a:latin typeface="Avenir Next LT Pro Demi" panose="020B0704020202020204" pitchFamily="34" charset="0"/>
              </a:defRPr>
            </a:lvl1pPr>
          </a:lstStyle>
          <a:p>
            <a:endParaRPr lang="en-US" dirty="0"/>
          </a:p>
        </p:txBody>
      </p:sp>
      <p:pic>
        <p:nvPicPr>
          <p:cNvPr id="2" name="Picture 1" descr="Text&#10;&#10;Description automatically generated with medium confidence">
            <a:extLst>
              <a:ext uri="{FF2B5EF4-FFF2-40B4-BE49-F238E27FC236}">
                <a16:creationId xmlns:a16="http://schemas.microsoft.com/office/drawing/2014/main" id="{A2552DF2-3B33-3A0C-9CCE-5F02ECC56AA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90995"/>
            <a:ext cx="618839" cy="613082"/>
          </a:xfrm>
          <a:prstGeom prst="rect">
            <a:avLst/>
          </a:prstGeom>
        </p:spPr>
      </p:pic>
    </p:spTree>
    <p:extLst>
      <p:ext uri="{BB962C8B-B14F-4D97-AF65-F5344CB8AC3E}">
        <p14:creationId xmlns:p14="http://schemas.microsoft.com/office/powerpoint/2010/main" val="15339712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2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803034"/>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816423" cy="804843"/>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16423" y="90524"/>
            <a:ext cx="9847412" cy="704550"/>
          </a:xfrm>
        </p:spPr>
        <p:txBody>
          <a:bodyPr>
            <a:noAutofit/>
          </a:bodyPr>
          <a:lstStyle>
            <a:lvl1pPr>
              <a:defRPr sz="5000" b="0">
                <a:latin typeface="Avenir Next LT Pro Demi" panose="020B0704020202020204" pitchFamily="34" charset="0"/>
              </a:defRPr>
            </a:lvl1pPr>
          </a:lstStyle>
          <a:p>
            <a:endParaRPr lang="en-US" dirty="0"/>
          </a:p>
        </p:txBody>
      </p:sp>
      <p:sp>
        <p:nvSpPr>
          <p:cNvPr id="2" name="Rectangle 1">
            <a:extLst>
              <a:ext uri="{FF2B5EF4-FFF2-40B4-BE49-F238E27FC236}">
                <a16:creationId xmlns:a16="http://schemas.microsoft.com/office/drawing/2014/main" id="{8D950A03-2D82-E138-408A-40C8A051E681}"/>
              </a:ext>
            </a:extLst>
          </p:cNvPr>
          <p:cNvSpPr/>
          <p:nvPr userDrawn="1"/>
        </p:nvSpPr>
        <p:spPr>
          <a:xfrm>
            <a:off x="0" y="796216"/>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1A4787C5-5D8F-FA9D-13BE-C67A7038377C}"/>
              </a:ext>
            </a:extLst>
          </p:cNvPr>
          <p:cNvSpPr>
            <a:spLocks noGrp="1"/>
          </p:cNvSpPr>
          <p:nvPr>
            <p:ph type="body" sz="quarter" idx="11"/>
          </p:nvPr>
        </p:nvSpPr>
        <p:spPr>
          <a:xfrm>
            <a:off x="815975" y="804863"/>
            <a:ext cx="5705475" cy="574675"/>
          </a:xfrm>
        </p:spPr>
        <p:txBody>
          <a:bodyPr/>
          <a:lstStyle>
            <a:lvl1pPr marL="0" indent="0">
              <a:buNone/>
              <a:defRPr/>
            </a:lvl1pPr>
          </a:lstStyle>
          <a:p>
            <a:pPr lvl="0"/>
            <a:r>
              <a:rPr lang="en-US" dirty="0"/>
              <a:t>Click to edit Master text styles</a:t>
            </a:r>
          </a:p>
        </p:txBody>
      </p:sp>
    </p:spTree>
    <p:extLst>
      <p:ext uri="{BB962C8B-B14F-4D97-AF65-F5344CB8AC3E}">
        <p14:creationId xmlns:p14="http://schemas.microsoft.com/office/powerpoint/2010/main" val="1797036860"/>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844705" y="615277"/>
            <a:ext cx="9347295" cy="6242723"/>
            <a:chOff x="2519123" y="494522"/>
            <a:chExt cx="9347295" cy="6242723"/>
          </a:xfrm>
          <a:solidFill>
            <a:schemeClr val="accent4">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0" y="2195"/>
            <a:ext cx="9347295" cy="6242723"/>
            <a:chOff x="0" y="2195"/>
            <a:chExt cx="9347295" cy="6242723"/>
          </a:xfrm>
          <a:solidFill>
            <a:schemeClr val="accent4">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44918"/>
            <a:ext cx="1454257" cy="613082"/>
          </a:xfrm>
          <a:prstGeom prst="rect">
            <a:avLst/>
          </a:prstGeom>
        </p:spPr>
      </p:pic>
    </p:spTree>
    <p:extLst>
      <p:ext uri="{BB962C8B-B14F-4D97-AF65-F5344CB8AC3E}">
        <p14:creationId xmlns:p14="http://schemas.microsoft.com/office/powerpoint/2010/main" val="36474620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9767"/>
            <a:ext cx="12192000" cy="79507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39C1DB3-ACE3-F2BE-2135-5DA81A4B784E}"/>
              </a:ext>
            </a:extLst>
          </p:cNvPr>
          <p:cNvSpPr/>
          <p:nvPr userDrawn="1"/>
        </p:nvSpPr>
        <p:spPr>
          <a:xfrm>
            <a:off x="0" y="6290673"/>
            <a:ext cx="12191999" cy="567327"/>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90674"/>
            <a:ext cx="1345721" cy="567326"/>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0" y="100292"/>
            <a:ext cx="12192001" cy="704550"/>
          </a:xfrm>
        </p:spPr>
        <p:txBody>
          <a:bodyPr>
            <a:noAutofit/>
          </a:bodyPr>
          <a:lstStyle>
            <a:lvl1pPr algn="ctr">
              <a:defRPr sz="5000" b="0">
                <a:latin typeface="Avenir Next LT Pro Demi" panose="020B0704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277172427"/>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696848" y="619433"/>
            <a:ext cx="9347295" cy="6242723"/>
            <a:chOff x="2519123" y="494522"/>
            <a:chExt cx="9347295" cy="6242723"/>
          </a:xfrm>
          <a:solidFill>
            <a:schemeClr val="accent4">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193822" y="2195"/>
            <a:ext cx="9347295" cy="6242723"/>
            <a:chOff x="0" y="2195"/>
            <a:chExt cx="9347295" cy="6242723"/>
          </a:xfrm>
          <a:solidFill>
            <a:schemeClr val="accent4">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44918"/>
            <a:ext cx="618839" cy="613082"/>
          </a:xfrm>
          <a:prstGeom prst="rect">
            <a:avLst/>
          </a:prstGeom>
        </p:spPr>
      </p:pic>
    </p:spTree>
    <p:extLst>
      <p:ext uri="{BB962C8B-B14F-4D97-AF65-F5344CB8AC3E}">
        <p14:creationId xmlns:p14="http://schemas.microsoft.com/office/powerpoint/2010/main" val="1461500219"/>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62171"/>
            <a:ext cx="618839" cy="613082"/>
          </a:xfrm>
          <a:prstGeom prst="rect">
            <a:avLst/>
          </a:prstGeom>
        </p:spPr>
      </p:pic>
    </p:spTree>
    <p:extLst>
      <p:ext uri="{BB962C8B-B14F-4D97-AF65-F5344CB8AC3E}">
        <p14:creationId xmlns:p14="http://schemas.microsoft.com/office/powerpoint/2010/main" val="1456527352"/>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F723675-0B6B-BC3A-C81B-AE17BB0BEAEC}"/>
              </a:ext>
            </a:extLst>
          </p:cNvPr>
          <p:cNvGrpSpPr/>
          <p:nvPr userDrawn="1"/>
        </p:nvGrpSpPr>
        <p:grpSpPr>
          <a:xfrm flipH="1">
            <a:off x="-1" y="0"/>
            <a:ext cx="12192000" cy="6870961"/>
            <a:chOff x="-1" y="0"/>
            <a:chExt cx="12192000" cy="6870961"/>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57879"/>
            <a:ext cx="618839" cy="613082"/>
          </a:xfrm>
          <a:prstGeom prst="rect">
            <a:avLst/>
          </a:prstGeom>
        </p:spPr>
      </p:pic>
    </p:spTree>
    <p:extLst>
      <p:ext uri="{BB962C8B-B14F-4D97-AF65-F5344CB8AC3E}">
        <p14:creationId xmlns:p14="http://schemas.microsoft.com/office/powerpoint/2010/main" val="2510662980"/>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1903202" y="9767"/>
            <a:ext cx="10288798" cy="79507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2344589" y="100292"/>
            <a:ext cx="9847412" cy="704550"/>
          </a:xfrm>
        </p:spPr>
        <p:txBody>
          <a:bodyPr>
            <a:noAutofit/>
          </a:bodyPr>
          <a:lstStyle>
            <a:lvl1pPr>
              <a:defRPr sz="5000" b="0">
                <a:latin typeface="Avenir Next LT Pro Demi" panose="020B0704020202020204" pitchFamily="34" charset="0"/>
              </a:defRPr>
            </a:lvl1pPr>
          </a:lstStyle>
          <a:p>
            <a:r>
              <a:rPr lang="en-US" dirty="0"/>
              <a:t>Click to edit Master title style</a:t>
            </a:r>
          </a:p>
        </p:txBody>
      </p:sp>
      <p:sp>
        <p:nvSpPr>
          <p:cNvPr id="2" name="Rectangle 1">
            <a:extLst>
              <a:ext uri="{FF2B5EF4-FFF2-40B4-BE49-F238E27FC236}">
                <a16:creationId xmlns:a16="http://schemas.microsoft.com/office/drawing/2014/main" id="{05499293-6011-36EC-30FF-7079C2756F34}"/>
              </a:ext>
            </a:extLst>
          </p:cNvPr>
          <p:cNvSpPr/>
          <p:nvPr userDrawn="1"/>
        </p:nvSpPr>
        <p:spPr>
          <a:xfrm>
            <a:off x="0" y="804842"/>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8870533"/>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1752" y="5752592"/>
            <a:ext cx="2335639" cy="984653"/>
          </a:xfrm>
          <a:prstGeom prst="rect">
            <a:avLst/>
          </a:prstGeom>
        </p:spPr>
      </p:pic>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8464489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062925"/>
            <a:ext cx="12192000" cy="79507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06050" y="6062925"/>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4042086027"/>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11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244918"/>
            <a:ext cx="12192000" cy="613082"/>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p>
        </p:txBody>
      </p:sp>
      <p:pic>
        <p:nvPicPr>
          <p:cNvPr id="3" name="Picture 2" descr="Text&#10;&#10;Description automatically generated with medium confidence">
            <a:extLst>
              <a:ext uri="{FF2B5EF4-FFF2-40B4-BE49-F238E27FC236}">
                <a16:creationId xmlns:a16="http://schemas.microsoft.com/office/drawing/2014/main" id="{E8B95E25-E439-D08C-6184-0E47128E33A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44918"/>
            <a:ext cx="618839" cy="613082"/>
          </a:xfrm>
          <a:prstGeom prst="rect">
            <a:avLst/>
          </a:prstGeom>
        </p:spPr>
      </p:pic>
    </p:spTree>
    <p:extLst>
      <p:ext uri="{BB962C8B-B14F-4D97-AF65-F5344CB8AC3E}">
        <p14:creationId xmlns:p14="http://schemas.microsoft.com/office/powerpoint/2010/main" val="477088582"/>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626401" cy="609600"/>
          </a:xfrm>
          <a:prstGeom prst="rect">
            <a:avLst/>
          </a:prstGeom>
        </p:spPr>
      </p:pic>
    </p:spTree>
    <p:extLst>
      <p:ext uri="{BB962C8B-B14F-4D97-AF65-F5344CB8AC3E}">
        <p14:creationId xmlns:p14="http://schemas.microsoft.com/office/powerpoint/2010/main" val="90718788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13_Blank">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AB4D6452-889F-892A-2746-F0726DE85D00}"/>
              </a:ext>
            </a:extLst>
          </p:cNvPr>
          <p:cNvGrpSpPr/>
          <p:nvPr userDrawn="1"/>
        </p:nvGrpSpPr>
        <p:grpSpPr>
          <a:xfrm flipH="1">
            <a:off x="0" y="-3"/>
            <a:ext cx="12191998" cy="6858001"/>
            <a:chOff x="0" y="-3"/>
            <a:chExt cx="12191998" cy="6858001"/>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65599" y="-3"/>
            <a:ext cx="626401" cy="609600"/>
          </a:xfrm>
          <a:prstGeom prst="rect">
            <a:avLst/>
          </a:prstGeom>
        </p:spPr>
      </p:pic>
    </p:spTree>
    <p:extLst>
      <p:ext uri="{BB962C8B-B14F-4D97-AF65-F5344CB8AC3E}">
        <p14:creationId xmlns:p14="http://schemas.microsoft.com/office/powerpoint/2010/main" val="4117446347"/>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2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2543482" y="3923993"/>
            <a:ext cx="171450" cy="5258416"/>
          </a:xfrm>
          <a:prstGeom prst="rect">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3B1FE8F-DBFC-52D9-ADA6-73F1EAD36E97}"/>
              </a:ext>
            </a:extLst>
          </p:cNvPr>
          <p:cNvSpPr/>
          <p:nvPr userDrawn="1"/>
        </p:nvSpPr>
        <p:spPr>
          <a:xfrm rot="5400000">
            <a:off x="9477068" y="3923993"/>
            <a:ext cx="171450" cy="5258415"/>
          </a:xfrm>
          <a:prstGeom prst="rect">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xt&#10;&#10;Description automatically generated with medium confidence">
            <a:extLst>
              <a:ext uri="{FF2B5EF4-FFF2-40B4-BE49-F238E27FC236}">
                <a16:creationId xmlns:a16="http://schemas.microsoft.com/office/drawing/2014/main" id="{6D662FB6-1538-0B9B-740D-12CADAC5958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153025" y="6054295"/>
            <a:ext cx="1885950" cy="795075"/>
          </a:xfrm>
          <a:prstGeom prst="rect">
            <a:avLst/>
          </a:prstGeom>
        </p:spPr>
      </p:pic>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816078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79507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42302" y="45261"/>
            <a:ext cx="9847412" cy="704550"/>
          </a:xfrm>
        </p:spPr>
        <p:txBody>
          <a:bodyPr>
            <a:noAutofit/>
          </a:bodyPr>
          <a:lstStyle>
            <a:lvl1pPr>
              <a:defRPr sz="5000" b="0">
                <a:latin typeface="Avenir Next LT Pro Demi" panose="020B0704020202020204" pitchFamily="34" charset="0"/>
              </a:defRPr>
            </a:lvl1pPr>
          </a:lstStyle>
          <a:p>
            <a:r>
              <a:rPr lang="en-US"/>
              <a:t>Click to edit Master title style</a:t>
            </a:r>
            <a:endParaRPr lang="en-US" dirty="0"/>
          </a:p>
        </p:txBody>
      </p:sp>
      <p:pic>
        <p:nvPicPr>
          <p:cNvPr id="2" name="Picture 1" descr="Text&#10;&#10;Description automatically generated with medium confidence">
            <a:extLst>
              <a:ext uri="{FF2B5EF4-FFF2-40B4-BE49-F238E27FC236}">
                <a16:creationId xmlns:a16="http://schemas.microsoft.com/office/drawing/2014/main" id="{A2552DF2-3B33-3A0C-9CCE-5F02ECC56AA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90995"/>
            <a:ext cx="618839" cy="613082"/>
          </a:xfrm>
          <a:prstGeom prst="rect">
            <a:avLst/>
          </a:prstGeom>
        </p:spPr>
      </p:pic>
    </p:spTree>
    <p:extLst>
      <p:ext uri="{BB962C8B-B14F-4D97-AF65-F5344CB8AC3E}">
        <p14:creationId xmlns:p14="http://schemas.microsoft.com/office/powerpoint/2010/main" val="2162818056"/>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5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6008567" y="458907"/>
            <a:ext cx="174864" cy="12192002"/>
          </a:xfrm>
          <a:prstGeom prst="rect">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pic>
        <p:nvPicPr>
          <p:cNvPr id="4" name="Picture 3" descr="Logo&#10;&#10;Description automatically generated">
            <a:extLst>
              <a:ext uri="{FF2B5EF4-FFF2-40B4-BE49-F238E27FC236}">
                <a16:creationId xmlns:a16="http://schemas.microsoft.com/office/drawing/2014/main" id="{E01D6CB3-B242-4F71-1160-18AEE7BEC99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782799" y="6248400"/>
            <a:ext cx="626401" cy="609600"/>
          </a:xfrm>
          <a:prstGeom prst="rect">
            <a:avLst/>
          </a:prstGeom>
        </p:spPr>
      </p:pic>
    </p:spTree>
    <p:extLst>
      <p:ext uri="{BB962C8B-B14F-4D97-AF65-F5344CB8AC3E}">
        <p14:creationId xmlns:p14="http://schemas.microsoft.com/office/powerpoint/2010/main" val="880884995"/>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242"/>
            <a:ext cx="12192000" cy="795075"/>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39C1DB3-ACE3-F2BE-2135-5DA81A4B784E}"/>
              </a:ext>
            </a:extLst>
          </p:cNvPr>
          <p:cNvSpPr/>
          <p:nvPr userDrawn="1"/>
        </p:nvSpPr>
        <p:spPr>
          <a:xfrm>
            <a:off x="0" y="6300198"/>
            <a:ext cx="12191999" cy="557269"/>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90674"/>
            <a:ext cx="1345721" cy="567326"/>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0" y="100292"/>
            <a:ext cx="12192001" cy="704550"/>
          </a:xfrm>
        </p:spPr>
        <p:txBody>
          <a:bodyPr>
            <a:noAutofit/>
          </a:bodyPr>
          <a:lstStyle>
            <a:lvl1pPr algn="ctr">
              <a:defRPr sz="5000" b="0">
                <a:latin typeface="Avenir Next LT Pro Demi" panose="020B0704020202020204" pitchFamily="34" charset="0"/>
              </a:defRPr>
            </a:lvl1pPr>
          </a:lstStyle>
          <a:p>
            <a:r>
              <a:rPr lang="en-US" dirty="0"/>
              <a:t>Click to edit Master title style</a:t>
            </a:r>
          </a:p>
        </p:txBody>
      </p:sp>
    </p:spTree>
    <p:extLst>
      <p:ext uri="{BB962C8B-B14F-4D97-AF65-F5344CB8AC3E}">
        <p14:creationId xmlns:p14="http://schemas.microsoft.com/office/powerpoint/2010/main" val="74583303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14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795075"/>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42302" y="45261"/>
            <a:ext cx="9847412" cy="704550"/>
          </a:xfrm>
        </p:spPr>
        <p:txBody>
          <a:bodyPr>
            <a:noAutofit/>
          </a:bodyPr>
          <a:lstStyle>
            <a:lvl1pPr>
              <a:defRPr sz="5000" b="0">
                <a:latin typeface="Avenir Next LT Pro Demi" panose="020B0704020202020204" pitchFamily="34" charset="0"/>
              </a:defRPr>
            </a:lvl1pPr>
          </a:lstStyle>
          <a:p>
            <a:endParaRPr lang="en-US" dirty="0"/>
          </a:p>
        </p:txBody>
      </p:sp>
      <p:pic>
        <p:nvPicPr>
          <p:cNvPr id="2" name="Picture 1" descr="Text&#10;&#10;Description automatically generated with medium confidence">
            <a:extLst>
              <a:ext uri="{FF2B5EF4-FFF2-40B4-BE49-F238E27FC236}">
                <a16:creationId xmlns:a16="http://schemas.microsoft.com/office/drawing/2014/main" id="{A2552DF2-3B33-3A0C-9CCE-5F02ECC56AA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90995"/>
            <a:ext cx="618839" cy="613082"/>
          </a:xfrm>
          <a:prstGeom prst="rect">
            <a:avLst/>
          </a:prstGeom>
        </p:spPr>
      </p:pic>
    </p:spTree>
    <p:extLst>
      <p:ext uri="{BB962C8B-B14F-4D97-AF65-F5344CB8AC3E}">
        <p14:creationId xmlns:p14="http://schemas.microsoft.com/office/powerpoint/2010/main" val="3834007362"/>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15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803034"/>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816423" cy="804843"/>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16423" y="90524"/>
            <a:ext cx="9847412" cy="704550"/>
          </a:xfrm>
        </p:spPr>
        <p:txBody>
          <a:bodyPr>
            <a:noAutofit/>
          </a:bodyPr>
          <a:lstStyle>
            <a:lvl1pPr>
              <a:defRPr sz="5000" b="0">
                <a:latin typeface="Avenir Next LT Pro Demi" panose="020B0704020202020204" pitchFamily="34" charset="0"/>
              </a:defRPr>
            </a:lvl1pPr>
          </a:lstStyle>
          <a:p>
            <a:endParaRPr lang="en-US" dirty="0"/>
          </a:p>
        </p:txBody>
      </p:sp>
      <p:sp>
        <p:nvSpPr>
          <p:cNvPr id="2" name="Rectangle 1">
            <a:extLst>
              <a:ext uri="{FF2B5EF4-FFF2-40B4-BE49-F238E27FC236}">
                <a16:creationId xmlns:a16="http://schemas.microsoft.com/office/drawing/2014/main" id="{8D950A03-2D82-E138-408A-40C8A051E681}"/>
              </a:ext>
            </a:extLst>
          </p:cNvPr>
          <p:cNvSpPr/>
          <p:nvPr userDrawn="1"/>
        </p:nvSpPr>
        <p:spPr>
          <a:xfrm>
            <a:off x="0" y="796216"/>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1A4787C5-5D8F-FA9D-13BE-C67A7038377C}"/>
              </a:ext>
            </a:extLst>
          </p:cNvPr>
          <p:cNvSpPr>
            <a:spLocks noGrp="1"/>
          </p:cNvSpPr>
          <p:nvPr>
            <p:ph type="body" sz="quarter" idx="11"/>
          </p:nvPr>
        </p:nvSpPr>
        <p:spPr>
          <a:xfrm>
            <a:off x="815975" y="804863"/>
            <a:ext cx="5705475" cy="574675"/>
          </a:xfrm>
        </p:spPr>
        <p:txBody>
          <a:bodyPr/>
          <a:lstStyle>
            <a:lvl1pPr marL="0" indent="0">
              <a:buNone/>
              <a:defRPr/>
            </a:lvl1pPr>
          </a:lstStyle>
          <a:p>
            <a:pPr lvl="0"/>
            <a:r>
              <a:rPr lang="en-US" dirty="0"/>
              <a:t>Click to edit Master text styles</a:t>
            </a:r>
          </a:p>
        </p:txBody>
      </p:sp>
    </p:spTree>
    <p:extLst>
      <p:ext uri="{BB962C8B-B14F-4D97-AF65-F5344CB8AC3E}">
        <p14:creationId xmlns:p14="http://schemas.microsoft.com/office/powerpoint/2010/main" val="776177721"/>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844705" y="615277"/>
            <a:ext cx="9347295" cy="6242723"/>
            <a:chOff x="2519123" y="494522"/>
            <a:chExt cx="9347295" cy="6242723"/>
          </a:xfrm>
          <a:solidFill>
            <a:schemeClr val="accent6">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0" y="2195"/>
            <a:ext cx="9347295" cy="6242723"/>
            <a:chOff x="0" y="2195"/>
            <a:chExt cx="9347295" cy="6242723"/>
          </a:xfrm>
          <a:solidFill>
            <a:schemeClr val="accent6">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44918"/>
            <a:ext cx="1454257" cy="613082"/>
          </a:xfrm>
          <a:prstGeom prst="rect">
            <a:avLst/>
          </a:prstGeom>
        </p:spPr>
      </p:pic>
    </p:spTree>
    <p:extLst>
      <p:ext uri="{BB962C8B-B14F-4D97-AF65-F5344CB8AC3E}">
        <p14:creationId xmlns:p14="http://schemas.microsoft.com/office/powerpoint/2010/main" val="178276245"/>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696848" y="619433"/>
            <a:ext cx="9347295" cy="6242723"/>
            <a:chOff x="2519123" y="494522"/>
            <a:chExt cx="9347295" cy="6242723"/>
          </a:xfrm>
          <a:solidFill>
            <a:schemeClr val="accent6">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193822" y="2195"/>
            <a:ext cx="9347295" cy="6242723"/>
            <a:chOff x="0" y="2195"/>
            <a:chExt cx="9347295" cy="6242723"/>
          </a:xfrm>
          <a:solidFill>
            <a:schemeClr val="accent6">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44918"/>
            <a:ext cx="618839" cy="613082"/>
          </a:xfrm>
          <a:prstGeom prst="rect">
            <a:avLst/>
          </a:prstGeom>
        </p:spPr>
      </p:pic>
    </p:spTree>
    <p:extLst>
      <p:ext uri="{BB962C8B-B14F-4D97-AF65-F5344CB8AC3E}">
        <p14:creationId xmlns:p14="http://schemas.microsoft.com/office/powerpoint/2010/main" val="2315414698"/>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62171"/>
            <a:ext cx="618839" cy="613082"/>
          </a:xfrm>
          <a:prstGeom prst="rect">
            <a:avLst/>
          </a:prstGeom>
        </p:spPr>
      </p:pic>
    </p:spTree>
    <p:extLst>
      <p:ext uri="{BB962C8B-B14F-4D97-AF65-F5344CB8AC3E}">
        <p14:creationId xmlns:p14="http://schemas.microsoft.com/office/powerpoint/2010/main" val="3077496777"/>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F723675-0B6B-BC3A-C81B-AE17BB0BEAEC}"/>
              </a:ext>
            </a:extLst>
          </p:cNvPr>
          <p:cNvGrpSpPr/>
          <p:nvPr userDrawn="1"/>
        </p:nvGrpSpPr>
        <p:grpSpPr>
          <a:xfrm flipH="1">
            <a:off x="-1" y="0"/>
            <a:ext cx="12192000" cy="6870961"/>
            <a:chOff x="-1" y="0"/>
            <a:chExt cx="12192000" cy="6870961"/>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57879"/>
            <a:ext cx="618839" cy="613082"/>
          </a:xfrm>
          <a:prstGeom prst="rect">
            <a:avLst/>
          </a:prstGeom>
        </p:spPr>
      </p:pic>
    </p:spTree>
    <p:extLst>
      <p:ext uri="{BB962C8B-B14F-4D97-AF65-F5344CB8AC3E}">
        <p14:creationId xmlns:p14="http://schemas.microsoft.com/office/powerpoint/2010/main" val="630182711"/>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16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1903202" y="9767"/>
            <a:ext cx="10288798" cy="795075"/>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2344589" y="100292"/>
            <a:ext cx="9847412" cy="704550"/>
          </a:xfrm>
        </p:spPr>
        <p:txBody>
          <a:bodyPr>
            <a:noAutofit/>
          </a:bodyPr>
          <a:lstStyle>
            <a:lvl1pPr>
              <a:defRPr sz="5000" b="0">
                <a:latin typeface="Avenir Next LT Pro Demi" panose="020B0704020202020204" pitchFamily="34" charset="0"/>
              </a:defRPr>
            </a:lvl1pPr>
          </a:lstStyle>
          <a:p>
            <a:r>
              <a:rPr lang="en-US" dirty="0"/>
              <a:t>Click to edit Master title style</a:t>
            </a:r>
          </a:p>
        </p:txBody>
      </p:sp>
      <p:sp>
        <p:nvSpPr>
          <p:cNvPr id="2" name="Rectangle 1">
            <a:extLst>
              <a:ext uri="{FF2B5EF4-FFF2-40B4-BE49-F238E27FC236}">
                <a16:creationId xmlns:a16="http://schemas.microsoft.com/office/drawing/2014/main" id="{05499293-6011-36EC-30FF-7079C2756F34}"/>
              </a:ext>
            </a:extLst>
          </p:cNvPr>
          <p:cNvSpPr/>
          <p:nvPr userDrawn="1"/>
        </p:nvSpPr>
        <p:spPr>
          <a:xfrm>
            <a:off x="0" y="804842"/>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54453293"/>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1752" y="5752592"/>
            <a:ext cx="2335639" cy="984653"/>
          </a:xfrm>
          <a:prstGeom prst="rect">
            <a:avLst/>
          </a:prstGeom>
        </p:spPr>
      </p:pic>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158364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803034"/>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816423" cy="804843"/>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16423" y="90524"/>
            <a:ext cx="9847412" cy="704550"/>
          </a:xfrm>
        </p:spPr>
        <p:txBody>
          <a:bodyPr>
            <a:noAutofit/>
          </a:bodyPr>
          <a:lstStyle>
            <a:lvl1pPr>
              <a:defRPr sz="5000" b="0">
                <a:latin typeface="Avenir Next LT Pro Demi" panose="020B0704020202020204" pitchFamily="34" charset="0"/>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8D950A03-2D82-E138-408A-40C8A051E681}"/>
              </a:ext>
            </a:extLst>
          </p:cNvPr>
          <p:cNvSpPr/>
          <p:nvPr userDrawn="1"/>
        </p:nvSpPr>
        <p:spPr>
          <a:xfrm>
            <a:off x="0" y="796216"/>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1A4787C5-5D8F-FA9D-13BE-C67A7038377C}"/>
              </a:ext>
            </a:extLst>
          </p:cNvPr>
          <p:cNvSpPr>
            <a:spLocks noGrp="1"/>
          </p:cNvSpPr>
          <p:nvPr>
            <p:ph type="body" sz="quarter" idx="11"/>
          </p:nvPr>
        </p:nvSpPr>
        <p:spPr>
          <a:xfrm>
            <a:off x="815975" y="804863"/>
            <a:ext cx="5705475" cy="574675"/>
          </a:xfrm>
        </p:spPr>
        <p:txBody>
          <a:bodyP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654492261"/>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17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062925"/>
            <a:ext cx="12192000" cy="795075"/>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06050" y="6062925"/>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655679538"/>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18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244918"/>
            <a:ext cx="12192000" cy="613082"/>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p>
        </p:txBody>
      </p:sp>
      <p:pic>
        <p:nvPicPr>
          <p:cNvPr id="3" name="Picture 2" descr="Text&#10;&#10;Description automatically generated with medium confidence">
            <a:extLst>
              <a:ext uri="{FF2B5EF4-FFF2-40B4-BE49-F238E27FC236}">
                <a16:creationId xmlns:a16="http://schemas.microsoft.com/office/drawing/2014/main" id="{E8B95E25-E439-D08C-6184-0E47128E33A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44918"/>
            <a:ext cx="618839" cy="613082"/>
          </a:xfrm>
          <a:prstGeom prst="rect">
            <a:avLst/>
          </a:prstGeom>
        </p:spPr>
      </p:pic>
    </p:spTree>
    <p:extLst>
      <p:ext uri="{BB962C8B-B14F-4D97-AF65-F5344CB8AC3E}">
        <p14:creationId xmlns:p14="http://schemas.microsoft.com/office/powerpoint/2010/main" val="4130695986"/>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626401" cy="609600"/>
          </a:xfrm>
          <a:prstGeom prst="rect">
            <a:avLst/>
          </a:prstGeom>
        </p:spPr>
      </p:pic>
    </p:spTree>
    <p:extLst>
      <p:ext uri="{BB962C8B-B14F-4D97-AF65-F5344CB8AC3E}">
        <p14:creationId xmlns:p14="http://schemas.microsoft.com/office/powerpoint/2010/main" val="867268379"/>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19_Blank">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AB4D6452-889F-892A-2746-F0726DE85D00}"/>
              </a:ext>
            </a:extLst>
          </p:cNvPr>
          <p:cNvGrpSpPr/>
          <p:nvPr userDrawn="1"/>
        </p:nvGrpSpPr>
        <p:grpSpPr>
          <a:xfrm flipH="1">
            <a:off x="0" y="-3"/>
            <a:ext cx="12191998" cy="6858001"/>
            <a:chOff x="0" y="-3"/>
            <a:chExt cx="12191998" cy="6858001"/>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65599" y="-3"/>
            <a:ext cx="626401" cy="609600"/>
          </a:xfrm>
          <a:prstGeom prst="rect">
            <a:avLst/>
          </a:prstGeom>
        </p:spPr>
      </p:pic>
    </p:spTree>
    <p:extLst>
      <p:ext uri="{BB962C8B-B14F-4D97-AF65-F5344CB8AC3E}">
        <p14:creationId xmlns:p14="http://schemas.microsoft.com/office/powerpoint/2010/main" val="1608984623"/>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3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2543482" y="3923993"/>
            <a:ext cx="171450" cy="5258416"/>
          </a:xfrm>
          <a:prstGeom prst="rect">
            <a:avLst/>
          </a:prstGeom>
          <a:solidFill>
            <a:schemeClr val="accent6">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3B1FE8F-DBFC-52D9-ADA6-73F1EAD36E97}"/>
              </a:ext>
            </a:extLst>
          </p:cNvPr>
          <p:cNvSpPr/>
          <p:nvPr userDrawn="1"/>
        </p:nvSpPr>
        <p:spPr>
          <a:xfrm rot="5400000">
            <a:off x="9477068" y="3923993"/>
            <a:ext cx="171450" cy="5258415"/>
          </a:xfrm>
          <a:prstGeom prst="rect">
            <a:avLst/>
          </a:prstGeom>
          <a:solidFill>
            <a:schemeClr val="accent6">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xt&#10;&#10;Description automatically generated with medium confidence">
            <a:extLst>
              <a:ext uri="{FF2B5EF4-FFF2-40B4-BE49-F238E27FC236}">
                <a16:creationId xmlns:a16="http://schemas.microsoft.com/office/drawing/2014/main" id="{6D662FB6-1538-0B9B-740D-12CADAC5958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153025" y="6054295"/>
            <a:ext cx="1885950" cy="795075"/>
          </a:xfrm>
          <a:prstGeom prst="rect">
            <a:avLst/>
          </a:prstGeom>
        </p:spPr>
      </p:pic>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86293888"/>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6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6008567" y="458907"/>
            <a:ext cx="174864" cy="12192002"/>
          </a:xfrm>
          <a:prstGeom prst="rect">
            <a:avLst/>
          </a:prstGeom>
          <a:solidFill>
            <a:schemeClr val="accent6">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pic>
        <p:nvPicPr>
          <p:cNvPr id="4" name="Picture 3" descr="Logo&#10;&#10;Description automatically generated">
            <a:extLst>
              <a:ext uri="{FF2B5EF4-FFF2-40B4-BE49-F238E27FC236}">
                <a16:creationId xmlns:a16="http://schemas.microsoft.com/office/drawing/2014/main" id="{E01D6CB3-B242-4F71-1160-18AEE7BEC99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782799" y="6248400"/>
            <a:ext cx="626401" cy="609600"/>
          </a:xfrm>
          <a:prstGeom prst="rect">
            <a:avLst/>
          </a:prstGeom>
        </p:spPr>
      </p:pic>
    </p:spTree>
    <p:extLst>
      <p:ext uri="{BB962C8B-B14F-4D97-AF65-F5344CB8AC3E}">
        <p14:creationId xmlns:p14="http://schemas.microsoft.com/office/powerpoint/2010/main" val="1822368256"/>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242"/>
            <a:ext cx="12192000" cy="79507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39C1DB3-ACE3-F2BE-2135-5DA81A4B784E}"/>
              </a:ext>
            </a:extLst>
          </p:cNvPr>
          <p:cNvSpPr/>
          <p:nvPr userDrawn="1"/>
        </p:nvSpPr>
        <p:spPr>
          <a:xfrm>
            <a:off x="0" y="6300198"/>
            <a:ext cx="12191999" cy="557269"/>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90674"/>
            <a:ext cx="1345721" cy="567326"/>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0" y="100292"/>
            <a:ext cx="12192001" cy="704550"/>
          </a:xfrm>
        </p:spPr>
        <p:txBody>
          <a:bodyPr>
            <a:noAutofit/>
          </a:bodyPr>
          <a:lstStyle>
            <a:lvl1pPr algn="ctr">
              <a:defRPr sz="5000" b="0">
                <a:latin typeface="Avenir Next LT Pro Demi" panose="020B0704020202020204" pitchFamily="34" charset="0"/>
              </a:defRPr>
            </a:lvl1pPr>
          </a:lstStyle>
          <a:p>
            <a:r>
              <a:rPr lang="en-US" dirty="0"/>
              <a:t>Click to edit Master title style</a:t>
            </a:r>
          </a:p>
        </p:txBody>
      </p:sp>
    </p:spTree>
    <p:extLst>
      <p:ext uri="{BB962C8B-B14F-4D97-AF65-F5344CB8AC3E}">
        <p14:creationId xmlns:p14="http://schemas.microsoft.com/office/powerpoint/2010/main" val="1161856987"/>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20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79507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42302" y="45261"/>
            <a:ext cx="9847412" cy="704550"/>
          </a:xfrm>
        </p:spPr>
        <p:txBody>
          <a:bodyPr>
            <a:noAutofit/>
          </a:bodyPr>
          <a:lstStyle>
            <a:lvl1pPr>
              <a:defRPr sz="5000" b="0">
                <a:latin typeface="Avenir Next LT Pro Demi" panose="020B0704020202020204" pitchFamily="34" charset="0"/>
              </a:defRPr>
            </a:lvl1pPr>
          </a:lstStyle>
          <a:p>
            <a:endParaRPr lang="en-US" dirty="0"/>
          </a:p>
        </p:txBody>
      </p:sp>
      <p:pic>
        <p:nvPicPr>
          <p:cNvPr id="2" name="Picture 1" descr="Text&#10;&#10;Description automatically generated with medium confidence">
            <a:extLst>
              <a:ext uri="{FF2B5EF4-FFF2-40B4-BE49-F238E27FC236}">
                <a16:creationId xmlns:a16="http://schemas.microsoft.com/office/drawing/2014/main" id="{A2552DF2-3B33-3A0C-9CCE-5F02ECC56AA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90995"/>
            <a:ext cx="618839" cy="613082"/>
          </a:xfrm>
          <a:prstGeom prst="rect">
            <a:avLst/>
          </a:prstGeom>
        </p:spPr>
      </p:pic>
    </p:spTree>
    <p:extLst>
      <p:ext uri="{BB962C8B-B14F-4D97-AF65-F5344CB8AC3E}">
        <p14:creationId xmlns:p14="http://schemas.microsoft.com/office/powerpoint/2010/main" val="2176345481"/>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21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81349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816423" cy="804843"/>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16423" y="90524"/>
            <a:ext cx="9847412" cy="704550"/>
          </a:xfrm>
        </p:spPr>
        <p:txBody>
          <a:bodyPr>
            <a:noAutofit/>
          </a:bodyPr>
          <a:lstStyle>
            <a:lvl1pPr>
              <a:defRPr sz="5000" b="0">
                <a:latin typeface="Avenir Next LT Pro Demi" panose="020B0704020202020204" pitchFamily="34" charset="0"/>
              </a:defRPr>
            </a:lvl1pPr>
          </a:lstStyle>
          <a:p>
            <a:endParaRPr lang="en-US" dirty="0"/>
          </a:p>
        </p:txBody>
      </p:sp>
      <p:sp>
        <p:nvSpPr>
          <p:cNvPr id="2" name="Rectangle 1">
            <a:extLst>
              <a:ext uri="{FF2B5EF4-FFF2-40B4-BE49-F238E27FC236}">
                <a16:creationId xmlns:a16="http://schemas.microsoft.com/office/drawing/2014/main" id="{8D950A03-2D82-E138-408A-40C8A051E681}"/>
              </a:ext>
            </a:extLst>
          </p:cNvPr>
          <p:cNvSpPr/>
          <p:nvPr userDrawn="1"/>
        </p:nvSpPr>
        <p:spPr>
          <a:xfrm>
            <a:off x="0" y="796216"/>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1A4787C5-5D8F-FA9D-13BE-C67A7038377C}"/>
              </a:ext>
            </a:extLst>
          </p:cNvPr>
          <p:cNvSpPr>
            <a:spLocks noGrp="1"/>
          </p:cNvSpPr>
          <p:nvPr>
            <p:ph type="body" sz="quarter" idx="11"/>
          </p:nvPr>
        </p:nvSpPr>
        <p:spPr>
          <a:xfrm>
            <a:off x="815975" y="804863"/>
            <a:ext cx="5705475" cy="574675"/>
          </a:xfrm>
        </p:spPr>
        <p:txBody>
          <a:bodyPr/>
          <a:lstStyle>
            <a:lvl1pPr marL="0" indent="0">
              <a:buNone/>
              <a:defRPr/>
            </a:lvl1pPr>
          </a:lstStyle>
          <a:p>
            <a:pPr lvl="0"/>
            <a:r>
              <a:rPr lang="en-US" dirty="0"/>
              <a:t>Click to edit Master text styles</a:t>
            </a:r>
          </a:p>
        </p:txBody>
      </p:sp>
    </p:spTree>
    <p:extLst>
      <p:ext uri="{BB962C8B-B14F-4D97-AF65-F5344CB8AC3E}">
        <p14:creationId xmlns:p14="http://schemas.microsoft.com/office/powerpoint/2010/main" val="987565802"/>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844705" y="615277"/>
            <a:ext cx="9347295" cy="6242723"/>
            <a:chOff x="2519123" y="494522"/>
            <a:chExt cx="9347295" cy="6242723"/>
          </a:xfrm>
          <a:solidFill>
            <a:schemeClr val="accent2">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0" y="2195"/>
            <a:ext cx="9347295" cy="6242723"/>
            <a:chOff x="0" y="2195"/>
            <a:chExt cx="9347295" cy="6242723"/>
          </a:xfrm>
          <a:solidFill>
            <a:schemeClr val="accent2">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44918"/>
            <a:ext cx="1454257" cy="613082"/>
          </a:xfrm>
          <a:prstGeom prst="rect">
            <a:avLst/>
          </a:prstGeom>
        </p:spPr>
      </p:pic>
    </p:spTree>
    <p:extLst>
      <p:ext uri="{BB962C8B-B14F-4D97-AF65-F5344CB8AC3E}">
        <p14:creationId xmlns:p14="http://schemas.microsoft.com/office/powerpoint/2010/main" val="2664382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844705" y="615277"/>
            <a:ext cx="9347295" cy="6242723"/>
            <a:chOff x="2519123" y="494522"/>
            <a:chExt cx="9347295" cy="6242723"/>
          </a:xfrm>
          <a:solidFill>
            <a:schemeClr val="accent4">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0" y="2195"/>
            <a:ext cx="9347295" cy="6242723"/>
            <a:chOff x="0" y="2195"/>
            <a:chExt cx="9347295" cy="6242723"/>
          </a:xfrm>
          <a:solidFill>
            <a:schemeClr val="accent4">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44918"/>
            <a:ext cx="1454257" cy="613082"/>
          </a:xfrm>
          <a:prstGeom prst="rect">
            <a:avLst/>
          </a:prstGeom>
        </p:spPr>
      </p:pic>
    </p:spTree>
    <p:extLst>
      <p:ext uri="{BB962C8B-B14F-4D97-AF65-F5344CB8AC3E}">
        <p14:creationId xmlns:p14="http://schemas.microsoft.com/office/powerpoint/2010/main" val="825081390"/>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696848" y="619433"/>
            <a:ext cx="9347295" cy="6242723"/>
            <a:chOff x="2519123" y="494522"/>
            <a:chExt cx="9347295" cy="6242723"/>
          </a:xfrm>
          <a:solidFill>
            <a:schemeClr val="accent2">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193822" y="2195"/>
            <a:ext cx="9347295" cy="6242723"/>
            <a:chOff x="0" y="2195"/>
            <a:chExt cx="9347295" cy="6242723"/>
          </a:xfrm>
          <a:solidFill>
            <a:schemeClr val="accent2">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44918"/>
            <a:ext cx="618839" cy="613082"/>
          </a:xfrm>
          <a:prstGeom prst="rect">
            <a:avLst/>
          </a:prstGeom>
        </p:spPr>
      </p:pic>
    </p:spTree>
    <p:extLst>
      <p:ext uri="{BB962C8B-B14F-4D97-AF65-F5344CB8AC3E}">
        <p14:creationId xmlns:p14="http://schemas.microsoft.com/office/powerpoint/2010/main" val="3153463252"/>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62171"/>
            <a:ext cx="618839" cy="613082"/>
          </a:xfrm>
          <a:prstGeom prst="rect">
            <a:avLst/>
          </a:prstGeom>
        </p:spPr>
      </p:pic>
    </p:spTree>
    <p:extLst>
      <p:ext uri="{BB962C8B-B14F-4D97-AF65-F5344CB8AC3E}">
        <p14:creationId xmlns:p14="http://schemas.microsoft.com/office/powerpoint/2010/main" val="328093871"/>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F723675-0B6B-BC3A-C81B-AE17BB0BEAEC}"/>
              </a:ext>
            </a:extLst>
          </p:cNvPr>
          <p:cNvGrpSpPr/>
          <p:nvPr userDrawn="1"/>
        </p:nvGrpSpPr>
        <p:grpSpPr>
          <a:xfrm flipH="1">
            <a:off x="-1" y="0"/>
            <a:ext cx="12192000" cy="6870961"/>
            <a:chOff x="-1" y="0"/>
            <a:chExt cx="12192000" cy="6870961"/>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57879"/>
            <a:ext cx="618839" cy="613082"/>
          </a:xfrm>
          <a:prstGeom prst="rect">
            <a:avLst/>
          </a:prstGeom>
        </p:spPr>
      </p:pic>
    </p:spTree>
    <p:extLst>
      <p:ext uri="{BB962C8B-B14F-4D97-AF65-F5344CB8AC3E}">
        <p14:creationId xmlns:p14="http://schemas.microsoft.com/office/powerpoint/2010/main" val="1642019245"/>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22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1903202" y="242"/>
            <a:ext cx="10288798" cy="8046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2344589" y="100292"/>
            <a:ext cx="9847412" cy="704550"/>
          </a:xfrm>
        </p:spPr>
        <p:txBody>
          <a:bodyPr>
            <a:noAutofit/>
          </a:bodyPr>
          <a:lstStyle>
            <a:lvl1pPr>
              <a:defRPr sz="5000" b="0">
                <a:latin typeface="Avenir Next LT Pro Demi" panose="020B0704020202020204" pitchFamily="34" charset="0"/>
              </a:defRPr>
            </a:lvl1pPr>
          </a:lstStyle>
          <a:p>
            <a:r>
              <a:rPr lang="en-US" dirty="0"/>
              <a:t>Click to edit Master title style</a:t>
            </a:r>
          </a:p>
        </p:txBody>
      </p:sp>
      <p:sp>
        <p:nvSpPr>
          <p:cNvPr id="2" name="Rectangle 1">
            <a:extLst>
              <a:ext uri="{FF2B5EF4-FFF2-40B4-BE49-F238E27FC236}">
                <a16:creationId xmlns:a16="http://schemas.microsoft.com/office/drawing/2014/main" id="{05499293-6011-36EC-30FF-7079C2756F34}"/>
              </a:ext>
            </a:extLst>
          </p:cNvPr>
          <p:cNvSpPr/>
          <p:nvPr userDrawn="1"/>
        </p:nvSpPr>
        <p:spPr>
          <a:xfrm>
            <a:off x="0" y="804842"/>
            <a:ext cx="12192000" cy="58515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3580805"/>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1752" y="5752592"/>
            <a:ext cx="2335639" cy="984653"/>
          </a:xfrm>
          <a:prstGeom prst="rect">
            <a:avLst/>
          </a:prstGeom>
        </p:spPr>
      </p:pic>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8195217"/>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23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062925"/>
            <a:ext cx="12192000" cy="79507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06050" y="6062925"/>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4173549792"/>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24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244918"/>
            <a:ext cx="12192000" cy="61308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p>
        </p:txBody>
      </p:sp>
      <p:pic>
        <p:nvPicPr>
          <p:cNvPr id="3" name="Picture 2" descr="Text&#10;&#10;Description automatically generated with medium confidence">
            <a:extLst>
              <a:ext uri="{FF2B5EF4-FFF2-40B4-BE49-F238E27FC236}">
                <a16:creationId xmlns:a16="http://schemas.microsoft.com/office/drawing/2014/main" id="{E8B95E25-E439-D08C-6184-0E47128E33A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44918"/>
            <a:ext cx="618839" cy="613082"/>
          </a:xfrm>
          <a:prstGeom prst="rect">
            <a:avLst/>
          </a:prstGeom>
        </p:spPr>
      </p:pic>
    </p:spTree>
    <p:extLst>
      <p:ext uri="{BB962C8B-B14F-4D97-AF65-F5344CB8AC3E}">
        <p14:creationId xmlns:p14="http://schemas.microsoft.com/office/powerpoint/2010/main" val="3613476930"/>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626401" cy="609600"/>
          </a:xfrm>
          <a:prstGeom prst="rect">
            <a:avLst/>
          </a:prstGeom>
        </p:spPr>
      </p:pic>
    </p:spTree>
    <p:extLst>
      <p:ext uri="{BB962C8B-B14F-4D97-AF65-F5344CB8AC3E}">
        <p14:creationId xmlns:p14="http://schemas.microsoft.com/office/powerpoint/2010/main" val="2028439640"/>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25_Blank">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AB4D6452-889F-892A-2746-F0726DE85D00}"/>
              </a:ext>
            </a:extLst>
          </p:cNvPr>
          <p:cNvGrpSpPr/>
          <p:nvPr userDrawn="1"/>
        </p:nvGrpSpPr>
        <p:grpSpPr>
          <a:xfrm flipH="1">
            <a:off x="0" y="-3"/>
            <a:ext cx="12191998" cy="6858001"/>
            <a:chOff x="0" y="-3"/>
            <a:chExt cx="12191998" cy="6858001"/>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65599" y="-3"/>
            <a:ext cx="626401" cy="609600"/>
          </a:xfrm>
          <a:prstGeom prst="rect">
            <a:avLst/>
          </a:prstGeom>
        </p:spPr>
      </p:pic>
    </p:spTree>
    <p:extLst>
      <p:ext uri="{BB962C8B-B14F-4D97-AF65-F5344CB8AC3E}">
        <p14:creationId xmlns:p14="http://schemas.microsoft.com/office/powerpoint/2010/main" val="4112376612"/>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4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2543482" y="3923993"/>
            <a:ext cx="171450" cy="5258416"/>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3B1FE8F-DBFC-52D9-ADA6-73F1EAD36E97}"/>
              </a:ext>
            </a:extLst>
          </p:cNvPr>
          <p:cNvSpPr/>
          <p:nvPr userDrawn="1"/>
        </p:nvSpPr>
        <p:spPr>
          <a:xfrm rot="5400000">
            <a:off x="9477068" y="3923993"/>
            <a:ext cx="171450" cy="5258415"/>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xt&#10;&#10;Description automatically generated with medium confidence">
            <a:extLst>
              <a:ext uri="{FF2B5EF4-FFF2-40B4-BE49-F238E27FC236}">
                <a16:creationId xmlns:a16="http://schemas.microsoft.com/office/drawing/2014/main" id="{6D662FB6-1538-0B9B-740D-12CADAC5958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153025" y="6054295"/>
            <a:ext cx="1885950" cy="795075"/>
          </a:xfrm>
          <a:prstGeom prst="rect">
            <a:avLst/>
          </a:prstGeom>
        </p:spPr>
      </p:pic>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206702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696848" y="619433"/>
            <a:ext cx="9347295" cy="6242723"/>
            <a:chOff x="2519123" y="494522"/>
            <a:chExt cx="9347295" cy="6242723"/>
          </a:xfrm>
          <a:solidFill>
            <a:schemeClr val="accent4">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193822" y="2195"/>
            <a:ext cx="9347295" cy="6242723"/>
            <a:chOff x="0" y="2195"/>
            <a:chExt cx="9347295" cy="6242723"/>
          </a:xfrm>
          <a:solidFill>
            <a:schemeClr val="accent4">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44918"/>
            <a:ext cx="618839" cy="613082"/>
          </a:xfrm>
          <a:prstGeom prst="rect">
            <a:avLst/>
          </a:prstGeom>
        </p:spPr>
      </p:pic>
    </p:spTree>
    <p:extLst>
      <p:ext uri="{BB962C8B-B14F-4D97-AF65-F5344CB8AC3E}">
        <p14:creationId xmlns:p14="http://schemas.microsoft.com/office/powerpoint/2010/main" val="2607040764"/>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7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6008567" y="458907"/>
            <a:ext cx="174864" cy="12192002"/>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pic>
        <p:nvPicPr>
          <p:cNvPr id="4" name="Picture 3" descr="Logo&#10;&#10;Description automatically generated">
            <a:extLst>
              <a:ext uri="{FF2B5EF4-FFF2-40B4-BE49-F238E27FC236}">
                <a16:creationId xmlns:a16="http://schemas.microsoft.com/office/drawing/2014/main" id="{E01D6CB3-B242-4F71-1160-18AEE7BEC99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782799" y="6248400"/>
            <a:ext cx="626401" cy="609600"/>
          </a:xfrm>
          <a:prstGeom prst="rect">
            <a:avLst/>
          </a:prstGeom>
        </p:spPr>
      </p:pic>
    </p:spTree>
    <p:extLst>
      <p:ext uri="{BB962C8B-B14F-4D97-AF65-F5344CB8AC3E}">
        <p14:creationId xmlns:p14="http://schemas.microsoft.com/office/powerpoint/2010/main" val="2450106667"/>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242"/>
            <a:ext cx="12192000" cy="79507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39C1DB3-ACE3-F2BE-2135-5DA81A4B784E}"/>
              </a:ext>
            </a:extLst>
          </p:cNvPr>
          <p:cNvSpPr/>
          <p:nvPr userDrawn="1"/>
        </p:nvSpPr>
        <p:spPr>
          <a:xfrm>
            <a:off x="0" y="6300198"/>
            <a:ext cx="12191999" cy="557269"/>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90674"/>
            <a:ext cx="1345721" cy="567326"/>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0" y="100292"/>
            <a:ext cx="12192001" cy="704550"/>
          </a:xfrm>
        </p:spPr>
        <p:txBody>
          <a:bodyPr>
            <a:noAutofit/>
          </a:bodyPr>
          <a:lstStyle>
            <a:lvl1pPr algn="ctr">
              <a:defRPr sz="5000" b="0">
                <a:latin typeface="Avenir Next LT Pro Demi" panose="020B0704020202020204" pitchFamily="34" charset="0"/>
              </a:defRPr>
            </a:lvl1pPr>
          </a:lstStyle>
          <a:p>
            <a:r>
              <a:rPr lang="en-US" dirty="0"/>
              <a:t>Click to edit Master title style</a:t>
            </a:r>
          </a:p>
        </p:txBody>
      </p:sp>
    </p:spTree>
    <p:extLst>
      <p:ext uri="{BB962C8B-B14F-4D97-AF65-F5344CB8AC3E}">
        <p14:creationId xmlns:p14="http://schemas.microsoft.com/office/powerpoint/2010/main" val="7046356"/>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26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79507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42302" y="45261"/>
            <a:ext cx="9847412" cy="704550"/>
          </a:xfrm>
        </p:spPr>
        <p:txBody>
          <a:bodyPr>
            <a:noAutofit/>
          </a:bodyPr>
          <a:lstStyle>
            <a:lvl1pPr>
              <a:defRPr sz="5000" b="0">
                <a:latin typeface="Avenir Next LT Pro Demi" panose="020B0704020202020204" pitchFamily="34" charset="0"/>
              </a:defRPr>
            </a:lvl1pPr>
          </a:lstStyle>
          <a:p>
            <a:endParaRPr lang="en-US" dirty="0"/>
          </a:p>
        </p:txBody>
      </p:sp>
      <p:pic>
        <p:nvPicPr>
          <p:cNvPr id="2" name="Picture 1" descr="Text&#10;&#10;Description automatically generated with medium confidence">
            <a:extLst>
              <a:ext uri="{FF2B5EF4-FFF2-40B4-BE49-F238E27FC236}">
                <a16:creationId xmlns:a16="http://schemas.microsoft.com/office/drawing/2014/main" id="{A2552DF2-3B33-3A0C-9CCE-5F02ECC56AA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90995"/>
            <a:ext cx="618839" cy="613082"/>
          </a:xfrm>
          <a:prstGeom prst="rect">
            <a:avLst/>
          </a:prstGeom>
        </p:spPr>
      </p:pic>
    </p:spTree>
    <p:extLst>
      <p:ext uri="{BB962C8B-B14F-4D97-AF65-F5344CB8AC3E}">
        <p14:creationId xmlns:p14="http://schemas.microsoft.com/office/powerpoint/2010/main" val="3846189006"/>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27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81349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816423" cy="804843"/>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16423" y="90524"/>
            <a:ext cx="9847412" cy="704550"/>
          </a:xfrm>
        </p:spPr>
        <p:txBody>
          <a:bodyPr>
            <a:noAutofit/>
          </a:bodyPr>
          <a:lstStyle>
            <a:lvl1pPr>
              <a:defRPr sz="5000" b="0">
                <a:latin typeface="Avenir Next LT Pro Demi" panose="020B0704020202020204" pitchFamily="34" charset="0"/>
              </a:defRPr>
            </a:lvl1pPr>
          </a:lstStyle>
          <a:p>
            <a:endParaRPr lang="en-US" dirty="0"/>
          </a:p>
        </p:txBody>
      </p:sp>
      <p:sp>
        <p:nvSpPr>
          <p:cNvPr id="2" name="Rectangle 1">
            <a:extLst>
              <a:ext uri="{FF2B5EF4-FFF2-40B4-BE49-F238E27FC236}">
                <a16:creationId xmlns:a16="http://schemas.microsoft.com/office/drawing/2014/main" id="{8D950A03-2D82-E138-408A-40C8A051E681}"/>
              </a:ext>
            </a:extLst>
          </p:cNvPr>
          <p:cNvSpPr/>
          <p:nvPr userDrawn="1"/>
        </p:nvSpPr>
        <p:spPr>
          <a:xfrm>
            <a:off x="0" y="796216"/>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1A4787C5-5D8F-FA9D-13BE-C67A7038377C}"/>
              </a:ext>
            </a:extLst>
          </p:cNvPr>
          <p:cNvSpPr>
            <a:spLocks noGrp="1"/>
          </p:cNvSpPr>
          <p:nvPr>
            <p:ph type="body" sz="quarter" idx="11"/>
          </p:nvPr>
        </p:nvSpPr>
        <p:spPr>
          <a:xfrm>
            <a:off x="815975" y="804863"/>
            <a:ext cx="5705475" cy="574675"/>
          </a:xfrm>
        </p:spPr>
        <p:txBody>
          <a:bodyPr/>
          <a:lstStyle>
            <a:lvl1pPr marL="0" indent="0">
              <a:buNone/>
              <a:defRPr/>
            </a:lvl1pPr>
          </a:lstStyle>
          <a:p>
            <a:pPr lvl="0"/>
            <a:r>
              <a:rPr lang="en-US" dirty="0"/>
              <a:t>Click to edit Master text styles</a:t>
            </a:r>
          </a:p>
        </p:txBody>
      </p:sp>
    </p:spTree>
    <p:extLst>
      <p:ext uri="{BB962C8B-B14F-4D97-AF65-F5344CB8AC3E}">
        <p14:creationId xmlns:p14="http://schemas.microsoft.com/office/powerpoint/2010/main" val="66704179"/>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844705" y="615277"/>
            <a:ext cx="9347295" cy="6242723"/>
            <a:chOff x="2519123" y="494522"/>
            <a:chExt cx="9347295" cy="6242723"/>
          </a:xfrm>
          <a:solidFill>
            <a:schemeClr val="accent1">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0" y="2195"/>
            <a:ext cx="9347295" cy="6242723"/>
            <a:chOff x="0" y="2195"/>
            <a:chExt cx="9347295" cy="6242723"/>
          </a:xfrm>
          <a:solidFill>
            <a:schemeClr val="accent1">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44918"/>
            <a:ext cx="1454257" cy="613082"/>
          </a:xfrm>
          <a:prstGeom prst="rect">
            <a:avLst/>
          </a:prstGeom>
        </p:spPr>
      </p:pic>
    </p:spTree>
    <p:extLst>
      <p:ext uri="{BB962C8B-B14F-4D97-AF65-F5344CB8AC3E}">
        <p14:creationId xmlns:p14="http://schemas.microsoft.com/office/powerpoint/2010/main" val="2114250837"/>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696848" y="619433"/>
            <a:ext cx="9347295" cy="6242723"/>
            <a:chOff x="2519123" y="494522"/>
            <a:chExt cx="9347295" cy="6242723"/>
          </a:xfrm>
          <a:solidFill>
            <a:schemeClr val="accent1">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193822" y="2195"/>
            <a:ext cx="9347295" cy="6242723"/>
            <a:chOff x="0" y="2195"/>
            <a:chExt cx="9347295" cy="6242723"/>
          </a:xfrm>
          <a:solidFill>
            <a:schemeClr val="accent1">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44918"/>
            <a:ext cx="618839" cy="613082"/>
          </a:xfrm>
          <a:prstGeom prst="rect">
            <a:avLst/>
          </a:prstGeom>
        </p:spPr>
      </p:pic>
    </p:spTree>
    <p:extLst>
      <p:ext uri="{BB962C8B-B14F-4D97-AF65-F5344CB8AC3E}">
        <p14:creationId xmlns:p14="http://schemas.microsoft.com/office/powerpoint/2010/main" val="452717852"/>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62171"/>
            <a:ext cx="618839" cy="613082"/>
          </a:xfrm>
          <a:prstGeom prst="rect">
            <a:avLst/>
          </a:prstGeom>
        </p:spPr>
      </p:pic>
    </p:spTree>
    <p:extLst>
      <p:ext uri="{BB962C8B-B14F-4D97-AF65-F5344CB8AC3E}">
        <p14:creationId xmlns:p14="http://schemas.microsoft.com/office/powerpoint/2010/main" val="883041728"/>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F723675-0B6B-BC3A-C81B-AE17BB0BEAEC}"/>
              </a:ext>
            </a:extLst>
          </p:cNvPr>
          <p:cNvGrpSpPr/>
          <p:nvPr userDrawn="1"/>
        </p:nvGrpSpPr>
        <p:grpSpPr>
          <a:xfrm flipH="1">
            <a:off x="-1" y="0"/>
            <a:ext cx="12192000" cy="6870961"/>
            <a:chOff x="-1" y="0"/>
            <a:chExt cx="12192000" cy="6870961"/>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57879"/>
            <a:ext cx="618839" cy="613082"/>
          </a:xfrm>
          <a:prstGeom prst="rect">
            <a:avLst/>
          </a:prstGeom>
        </p:spPr>
      </p:pic>
    </p:spTree>
    <p:extLst>
      <p:ext uri="{BB962C8B-B14F-4D97-AF65-F5344CB8AC3E}">
        <p14:creationId xmlns:p14="http://schemas.microsoft.com/office/powerpoint/2010/main" val="2826681391"/>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28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1903202" y="242"/>
            <a:ext cx="10288798" cy="8046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2344589" y="100292"/>
            <a:ext cx="9847412" cy="704550"/>
          </a:xfrm>
        </p:spPr>
        <p:txBody>
          <a:bodyPr>
            <a:noAutofit/>
          </a:bodyPr>
          <a:lstStyle>
            <a:lvl1pPr>
              <a:defRPr sz="5000" b="0">
                <a:latin typeface="Avenir Next LT Pro Demi" panose="020B0704020202020204" pitchFamily="34" charset="0"/>
              </a:defRPr>
            </a:lvl1pPr>
          </a:lstStyle>
          <a:p>
            <a:r>
              <a:rPr lang="en-US" dirty="0"/>
              <a:t>Click to edit Master title style</a:t>
            </a:r>
          </a:p>
        </p:txBody>
      </p:sp>
      <p:sp>
        <p:nvSpPr>
          <p:cNvPr id="2" name="Rectangle 1">
            <a:extLst>
              <a:ext uri="{FF2B5EF4-FFF2-40B4-BE49-F238E27FC236}">
                <a16:creationId xmlns:a16="http://schemas.microsoft.com/office/drawing/2014/main" id="{05499293-6011-36EC-30FF-7079C2756F34}"/>
              </a:ext>
            </a:extLst>
          </p:cNvPr>
          <p:cNvSpPr/>
          <p:nvPr userDrawn="1"/>
        </p:nvSpPr>
        <p:spPr>
          <a:xfrm>
            <a:off x="0" y="804842"/>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7752709"/>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1752" y="5752592"/>
            <a:ext cx="2335639" cy="984653"/>
          </a:xfrm>
          <a:prstGeom prst="rect">
            <a:avLst/>
          </a:prstGeom>
        </p:spPr>
      </p:pic>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22474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62171"/>
            <a:ext cx="618839" cy="613082"/>
          </a:xfrm>
          <a:prstGeom prst="rect">
            <a:avLst/>
          </a:prstGeom>
        </p:spPr>
      </p:pic>
    </p:spTree>
    <p:extLst>
      <p:ext uri="{BB962C8B-B14F-4D97-AF65-F5344CB8AC3E}">
        <p14:creationId xmlns:p14="http://schemas.microsoft.com/office/powerpoint/2010/main" val="1313154785"/>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29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062925"/>
            <a:ext cx="12192000" cy="79507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06050" y="6062925"/>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401936712"/>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30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244918"/>
            <a:ext cx="12192000" cy="61308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p>
        </p:txBody>
      </p:sp>
      <p:pic>
        <p:nvPicPr>
          <p:cNvPr id="3" name="Picture 2" descr="Text&#10;&#10;Description automatically generated with medium confidence">
            <a:extLst>
              <a:ext uri="{FF2B5EF4-FFF2-40B4-BE49-F238E27FC236}">
                <a16:creationId xmlns:a16="http://schemas.microsoft.com/office/drawing/2014/main" id="{E8B95E25-E439-D08C-6184-0E47128E33A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44918"/>
            <a:ext cx="618839" cy="613082"/>
          </a:xfrm>
          <a:prstGeom prst="rect">
            <a:avLst/>
          </a:prstGeom>
        </p:spPr>
      </p:pic>
    </p:spTree>
    <p:extLst>
      <p:ext uri="{BB962C8B-B14F-4D97-AF65-F5344CB8AC3E}">
        <p14:creationId xmlns:p14="http://schemas.microsoft.com/office/powerpoint/2010/main" val="2950194831"/>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626401" cy="609600"/>
          </a:xfrm>
          <a:prstGeom prst="rect">
            <a:avLst/>
          </a:prstGeom>
        </p:spPr>
      </p:pic>
    </p:spTree>
    <p:extLst>
      <p:ext uri="{BB962C8B-B14F-4D97-AF65-F5344CB8AC3E}">
        <p14:creationId xmlns:p14="http://schemas.microsoft.com/office/powerpoint/2010/main" val="275391811"/>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31_Blank">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AB4D6452-889F-892A-2746-F0726DE85D00}"/>
              </a:ext>
            </a:extLst>
          </p:cNvPr>
          <p:cNvGrpSpPr/>
          <p:nvPr userDrawn="1"/>
        </p:nvGrpSpPr>
        <p:grpSpPr>
          <a:xfrm flipH="1">
            <a:off x="0" y="-3"/>
            <a:ext cx="12191998" cy="6858001"/>
            <a:chOff x="0" y="-3"/>
            <a:chExt cx="12191998" cy="6858001"/>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65599" y="-3"/>
            <a:ext cx="626401" cy="609600"/>
          </a:xfrm>
          <a:prstGeom prst="rect">
            <a:avLst/>
          </a:prstGeom>
        </p:spPr>
      </p:pic>
    </p:spTree>
    <p:extLst>
      <p:ext uri="{BB962C8B-B14F-4D97-AF65-F5344CB8AC3E}">
        <p14:creationId xmlns:p14="http://schemas.microsoft.com/office/powerpoint/2010/main" val="691822702"/>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8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2543482" y="3923993"/>
            <a:ext cx="171450" cy="5258416"/>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3B1FE8F-DBFC-52D9-ADA6-73F1EAD36E97}"/>
              </a:ext>
            </a:extLst>
          </p:cNvPr>
          <p:cNvSpPr/>
          <p:nvPr userDrawn="1"/>
        </p:nvSpPr>
        <p:spPr>
          <a:xfrm rot="5400000">
            <a:off x="9477068" y="3923993"/>
            <a:ext cx="171450" cy="5258415"/>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xt&#10;&#10;Description automatically generated with medium confidence">
            <a:extLst>
              <a:ext uri="{FF2B5EF4-FFF2-40B4-BE49-F238E27FC236}">
                <a16:creationId xmlns:a16="http://schemas.microsoft.com/office/drawing/2014/main" id="{6D662FB6-1538-0B9B-740D-12CADAC5958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153025" y="6054295"/>
            <a:ext cx="1885950" cy="795075"/>
          </a:xfrm>
          <a:prstGeom prst="rect">
            <a:avLst/>
          </a:prstGeom>
        </p:spPr>
      </p:pic>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62893088"/>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9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6008567" y="458907"/>
            <a:ext cx="174864" cy="12192002"/>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pic>
        <p:nvPicPr>
          <p:cNvPr id="4" name="Picture 3" descr="Logo&#10;&#10;Description automatically generated">
            <a:extLst>
              <a:ext uri="{FF2B5EF4-FFF2-40B4-BE49-F238E27FC236}">
                <a16:creationId xmlns:a16="http://schemas.microsoft.com/office/drawing/2014/main" id="{E01D6CB3-B242-4F71-1160-18AEE7BEC99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782799" y="6248400"/>
            <a:ext cx="626401" cy="609600"/>
          </a:xfrm>
          <a:prstGeom prst="rect">
            <a:avLst/>
          </a:prstGeom>
        </p:spPr>
      </p:pic>
    </p:spTree>
    <p:extLst>
      <p:ext uri="{BB962C8B-B14F-4D97-AF65-F5344CB8AC3E}">
        <p14:creationId xmlns:p14="http://schemas.microsoft.com/office/powerpoint/2010/main" val="2866220209"/>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79973-1529-AE12-552E-91AF7FEA30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6F9D561-8B11-2920-EAD2-30DEAFDDD11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FE8CBC-BFA8-8B57-123F-74096C04F8BE}"/>
              </a:ext>
            </a:extLst>
          </p:cNvPr>
          <p:cNvSpPr>
            <a:spLocks noGrp="1"/>
          </p:cNvSpPr>
          <p:nvPr>
            <p:ph type="dt" sz="half" idx="10"/>
          </p:nvPr>
        </p:nvSpPr>
        <p:spPr/>
        <p:txBody>
          <a:bodyPr/>
          <a:lstStyle/>
          <a:p>
            <a:fld id="{B18DB49C-A225-9E48-8E51-4754D64BA649}" type="datetimeFigureOut">
              <a:rPr lang="en-US" smtClean="0"/>
              <a:t>1/23/2025</a:t>
            </a:fld>
            <a:endParaRPr lang="en-US"/>
          </a:p>
        </p:txBody>
      </p:sp>
      <p:sp>
        <p:nvSpPr>
          <p:cNvPr id="5" name="Footer Placeholder 4">
            <a:extLst>
              <a:ext uri="{FF2B5EF4-FFF2-40B4-BE49-F238E27FC236}">
                <a16:creationId xmlns:a16="http://schemas.microsoft.com/office/drawing/2014/main" id="{1648E917-900B-CE36-D7C0-DA23F19097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6A37F7-7FCE-DE6D-E2B0-867CD714F9F3}"/>
              </a:ext>
            </a:extLst>
          </p:cNvPr>
          <p:cNvSpPr>
            <a:spLocks noGrp="1"/>
          </p:cNvSpPr>
          <p:nvPr>
            <p:ph type="sldNum" sz="quarter" idx="12"/>
          </p:nvPr>
        </p:nvSpPr>
        <p:spPr/>
        <p:txBody>
          <a:bodyPr/>
          <a:lstStyle/>
          <a:p>
            <a:fld id="{27EA3DB6-BEBA-734A-AE84-188FAEA56FE8}" type="slidenum">
              <a:rPr lang="en-US" smtClean="0"/>
              <a:t>‹#›</a:t>
            </a:fld>
            <a:endParaRPr lang="en-US"/>
          </a:p>
        </p:txBody>
      </p:sp>
    </p:spTree>
    <p:extLst>
      <p:ext uri="{BB962C8B-B14F-4D97-AF65-F5344CB8AC3E}">
        <p14:creationId xmlns:p14="http://schemas.microsoft.com/office/powerpoint/2010/main" val="1676532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79973-1529-AE12-552E-91AF7FEA30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6F9D561-8B11-2920-EAD2-30DEAFDDD11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FE8CBC-BFA8-8B57-123F-74096C04F8BE}"/>
              </a:ext>
            </a:extLst>
          </p:cNvPr>
          <p:cNvSpPr>
            <a:spLocks noGrp="1"/>
          </p:cNvSpPr>
          <p:nvPr>
            <p:ph type="dt" sz="half" idx="10"/>
          </p:nvPr>
        </p:nvSpPr>
        <p:spPr/>
        <p:txBody>
          <a:bodyPr/>
          <a:lstStyle/>
          <a:p>
            <a:fld id="{B18DB49C-A225-9E48-8E51-4754D64BA649}" type="datetimeFigureOut">
              <a:rPr lang="en-US" smtClean="0"/>
              <a:t>1/23/2025</a:t>
            </a:fld>
            <a:endParaRPr lang="en-US"/>
          </a:p>
        </p:txBody>
      </p:sp>
      <p:sp>
        <p:nvSpPr>
          <p:cNvPr id="5" name="Footer Placeholder 4">
            <a:extLst>
              <a:ext uri="{FF2B5EF4-FFF2-40B4-BE49-F238E27FC236}">
                <a16:creationId xmlns:a16="http://schemas.microsoft.com/office/drawing/2014/main" id="{1648E917-900B-CE36-D7C0-DA23F19097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6A37F7-7FCE-DE6D-E2B0-867CD714F9F3}"/>
              </a:ext>
            </a:extLst>
          </p:cNvPr>
          <p:cNvSpPr>
            <a:spLocks noGrp="1"/>
          </p:cNvSpPr>
          <p:nvPr>
            <p:ph type="sldNum" sz="quarter" idx="12"/>
          </p:nvPr>
        </p:nvSpPr>
        <p:spPr/>
        <p:txBody>
          <a:bodyPr/>
          <a:lstStyle/>
          <a:p>
            <a:fld id="{27EA3DB6-BEBA-734A-AE84-188FAEA56FE8}" type="slidenum">
              <a:rPr lang="en-US" smtClean="0"/>
              <a:t>‹#›</a:t>
            </a:fld>
            <a:endParaRPr lang="en-US"/>
          </a:p>
        </p:txBody>
      </p:sp>
    </p:spTree>
    <p:extLst>
      <p:ext uri="{BB962C8B-B14F-4D97-AF65-F5344CB8AC3E}">
        <p14:creationId xmlns:p14="http://schemas.microsoft.com/office/powerpoint/2010/main" val="21492009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F723675-0B6B-BC3A-C81B-AE17BB0BEAEC}"/>
              </a:ext>
            </a:extLst>
          </p:cNvPr>
          <p:cNvGrpSpPr/>
          <p:nvPr userDrawn="1"/>
        </p:nvGrpSpPr>
        <p:grpSpPr>
          <a:xfrm flipH="1">
            <a:off x="-1" y="0"/>
            <a:ext cx="12192000" cy="6870961"/>
            <a:chOff x="-1" y="0"/>
            <a:chExt cx="12192000" cy="6870961"/>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57879"/>
            <a:ext cx="618839" cy="613082"/>
          </a:xfrm>
          <a:prstGeom prst="rect">
            <a:avLst/>
          </a:prstGeom>
        </p:spPr>
      </p:pic>
    </p:spTree>
    <p:extLst>
      <p:ext uri="{BB962C8B-B14F-4D97-AF65-F5344CB8AC3E}">
        <p14:creationId xmlns:p14="http://schemas.microsoft.com/office/powerpoint/2010/main" val="25640089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1903202" y="9767"/>
            <a:ext cx="10288798" cy="79507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2344589" y="100292"/>
            <a:ext cx="9847412" cy="704550"/>
          </a:xfrm>
        </p:spPr>
        <p:txBody>
          <a:bodyPr>
            <a:noAutofit/>
          </a:bodyPr>
          <a:lstStyle>
            <a:lvl1pPr>
              <a:defRPr sz="5000" b="0">
                <a:latin typeface="Avenir Next LT Pro Demi" panose="020B0704020202020204" pitchFamily="34" charset="0"/>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05499293-6011-36EC-30FF-7079C2756F34}"/>
              </a:ext>
            </a:extLst>
          </p:cNvPr>
          <p:cNvSpPr/>
          <p:nvPr userDrawn="1"/>
        </p:nvSpPr>
        <p:spPr>
          <a:xfrm>
            <a:off x="0" y="804842"/>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3466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1752" y="5752592"/>
            <a:ext cx="2335639" cy="984653"/>
          </a:xfrm>
          <a:prstGeom prst="rect">
            <a:avLst/>
          </a:prstGeom>
        </p:spPr>
      </p:pic>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157720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062925"/>
            <a:ext cx="12192000" cy="79507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06050" y="6062925"/>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5952452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1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244918"/>
            <a:ext cx="12192000" cy="613082"/>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p>
        </p:txBody>
      </p:sp>
      <p:pic>
        <p:nvPicPr>
          <p:cNvPr id="3" name="Picture 2" descr="Text&#10;&#10;Description automatically generated with medium confidence">
            <a:extLst>
              <a:ext uri="{FF2B5EF4-FFF2-40B4-BE49-F238E27FC236}">
                <a16:creationId xmlns:a16="http://schemas.microsoft.com/office/drawing/2014/main" id="{E8B95E25-E439-D08C-6184-0E47128E33A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44918"/>
            <a:ext cx="618839" cy="613082"/>
          </a:xfrm>
          <a:prstGeom prst="rect">
            <a:avLst/>
          </a:prstGeom>
        </p:spPr>
      </p:pic>
    </p:spTree>
    <p:extLst>
      <p:ext uri="{BB962C8B-B14F-4D97-AF65-F5344CB8AC3E}">
        <p14:creationId xmlns:p14="http://schemas.microsoft.com/office/powerpoint/2010/main" val="24105976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626401" cy="609600"/>
          </a:xfrm>
          <a:prstGeom prst="rect">
            <a:avLst/>
          </a:prstGeom>
        </p:spPr>
      </p:pic>
    </p:spTree>
    <p:extLst>
      <p:ext uri="{BB962C8B-B14F-4D97-AF65-F5344CB8AC3E}">
        <p14:creationId xmlns:p14="http://schemas.microsoft.com/office/powerpoint/2010/main" val="17699901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3_Blank">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AB4D6452-889F-892A-2746-F0726DE85D00}"/>
              </a:ext>
            </a:extLst>
          </p:cNvPr>
          <p:cNvGrpSpPr/>
          <p:nvPr userDrawn="1"/>
        </p:nvGrpSpPr>
        <p:grpSpPr>
          <a:xfrm flipH="1">
            <a:off x="0" y="-3"/>
            <a:ext cx="12191998" cy="6858001"/>
            <a:chOff x="0" y="-3"/>
            <a:chExt cx="12191998" cy="6858001"/>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65599" y="-3"/>
            <a:ext cx="626401" cy="609600"/>
          </a:xfrm>
          <a:prstGeom prst="rect">
            <a:avLst/>
          </a:prstGeom>
        </p:spPr>
      </p:pic>
    </p:spTree>
    <p:extLst>
      <p:ext uri="{BB962C8B-B14F-4D97-AF65-F5344CB8AC3E}">
        <p14:creationId xmlns:p14="http://schemas.microsoft.com/office/powerpoint/2010/main" val="81221911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2543482" y="3923993"/>
            <a:ext cx="171450" cy="5258416"/>
          </a:xfrm>
          <a:prstGeom prst="rect">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3B1FE8F-DBFC-52D9-ADA6-73F1EAD36E97}"/>
              </a:ext>
            </a:extLst>
          </p:cNvPr>
          <p:cNvSpPr/>
          <p:nvPr userDrawn="1"/>
        </p:nvSpPr>
        <p:spPr>
          <a:xfrm rot="5400000">
            <a:off x="9477068" y="3923993"/>
            <a:ext cx="171450" cy="5258415"/>
          </a:xfrm>
          <a:prstGeom prst="rect">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xt&#10;&#10;Description automatically generated with medium confidence">
            <a:extLst>
              <a:ext uri="{FF2B5EF4-FFF2-40B4-BE49-F238E27FC236}">
                <a16:creationId xmlns:a16="http://schemas.microsoft.com/office/drawing/2014/main" id="{6D662FB6-1538-0B9B-740D-12CADAC5958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153025" y="6054295"/>
            <a:ext cx="1885950" cy="795075"/>
          </a:xfrm>
          <a:prstGeom prst="rect">
            <a:avLst/>
          </a:prstGeom>
        </p:spPr>
      </p:pic>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622910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5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6008567" y="458907"/>
            <a:ext cx="174864" cy="12192002"/>
          </a:xfrm>
          <a:prstGeom prst="rect">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pic>
        <p:nvPicPr>
          <p:cNvPr id="4" name="Picture 3" descr="Logo&#10;&#10;Description automatically generated">
            <a:extLst>
              <a:ext uri="{FF2B5EF4-FFF2-40B4-BE49-F238E27FC236}">
                <a16:creationId xmlns:a16="http://schemas.microsoft.com/office/drawing/2014/main" id="{E01D6CB3-B242-4F71-1160-18AEE7BEC99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782799" y="6248400"/>
            <a:ext cx="626401" cy="609600"/>
          </a:xfrm>
          <a:prstGeom prst="rect">
            <a:avLst/>
          </a:prstGeom>
        </p:spPr>
      </p:pic>
    </p:spTree>
    <p:extLst>
      <p:ext uri="{BB962C8B-B14F-4D97-AF65-F5344CB8AC3E}">
        <p14:creationId xmlns:p14="http://schemas.microsoft.com/office/powerpoint/2010/main" val="235381471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242"/>
            <a:ext cx="12192000" cy="795075"/>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39C1DB3-ACE3-F2BE-2135-5DA81A4B784E}"/>
              </a:ext>
            </a:extLst>
          </p:cNvPr>
          <p:cNvSpPr/>
          <p:nvPr userDrawn="1"/>
        </p:nvSpPr>
        <p:spPr>
          <a:xfrm>
            <a:off x="0" y="6300198"/>
            <a:ext cx="12191999" cy="557269"/>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90674"/>
            <a:ext cx="1345721" cy="567326"/>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0" y="100292"/>
            <a:ext cx="12192001" cy="704550"/>
          </a:xfrm>
        </p:spPr>
        <p:txBody>
          <a:bodyPr>
            <a:noAutofit/>
          </a:bodyPr>
          <a:lstStyle>
            <a:lvl1pPr algn="ctr">
              <a:defRPr sz="5000" b="0">
                <a:latin typeface="Avenir Next LT Pro Demi" panose="020B0704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5297078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D28781-4581-FDB8-C864-B26C6C61E8C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15EBE77-D507-9F7A-7FF5-1575D2AE7CF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4720559-38C6-D9D3-48C4-397A8BA88B1C}"/>
              </a:ext>
            </a:extLst>
          </p:cNvPr>
          <p:cNvSpPr>
            <a:spLocks noGrp="1"/>
          </p:cNvSpPr>
          <p:nvPr>
            <p:ph type="dt" sz="half" idx="10"/>
          </p:nvPr>
        </p:nvSpPr>
        <p:spPr/>
        <p:txBody>
          <a:bodyPr/>
          <a:lstStyle/>
          <a:p>
            <a:fld id="{B18DB49C-A225-9E48-8E51-4754D64BA649}" type="datetimeFigureOut">
              <a:rPr lang="en-US" smtClean="0"/>
              <a:t>1/23/2025</a:t>
            </a:fld>
            <a:endParaRPr lang="en-US"/>
          </a:p>
        </p:txBody>
      </p:sp>
      <p:sp>
        <p:nvSpPr>
          <p:cNvPr id="5" name="Footer Placeholder 4">
            <a:extLst>
              <a:ext uri="{FF2B5EF4-FFF2-40B4-BE49-F238E27FC236}">
                <a16:creationId xmlns:a16="http://schemas.microsoft.com/office/drawing/2014/main" id="{E784D29D-FA49-63AD-2ADE-0082866F96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331CA4-57FF-674C-25B2-DAF9ABA22C55}"/>
              </a:ext>
            </a:extLst>
          </p:cNvPr>
          <p:cNvSpPr>
            <a:spLocks noGrp="1"/>
          </p:cNvSpPr>
          <p:nvPr>
            <p:ph type="sldNum" sz="quarter" idx="12"/>
          </p:nvPr>
        </p:nvSpPr>
        <p:spPr/>
        <p:txBody>
          <a:bodyPr/>
          <a:lstStyle/>
          <a:p>
            <a:fld id="{27EA3DB6-BEBA-734A-AE84-188FAEA56FE8}" type="slidenum">
              <a:rPr lang="en-US" smtClean="0"/>
              <a:t>‹#›</a:t>
            </a:fld>
            <a:endParaRPr lang="en-US"/>
          </a:p>
        </p:txBody>
      </p:sp>
    </p:spTree>
    <p:extLst>
      <p:ext uri="{BB962C8B-B14F-4D97-AF65-F5344CB8AC3E}">
        <p14:creationId xmlns:p14="http://schemas.microsoft.com/office/powerpoint/2010/main" val="9809735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4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795075"/>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42302" y="45261"/>
            <a:ext cx="9847412" cy="704550"/>
          </a:xfrm>
        </p:spPr>
        <p:txBody>
          <a:bodyPr>
            <a:noAutofit/>
          </a:bodyPr>
          <a:lstStyle>
            <a:lvl1pPr>
              <a:defRPr sz="5000" b="0">
                <a:latin typeface="Avenir Next LT Pro Demi" panose="020B0704020202020204" pitchFamily="34" charset="0"/>
              </a:defRPr>
            </a:lvl1pPr>
          </a:lstStyle>
          <a:p>
            <a:r>
              <a:rPr lang="en-US"/>
              <a:t>Click to edit Master title style</a:t>
            </a:r>
            <a:endParaRPr lang="en-US" dirty="0"/>
          </a:p>
        </p:txBody>
      </p:sp>
      <p:pic>
        <p:nvPicPr>
          <p:cNvPr id="2" name="Picture 1" descr="Text&#10;&#10;Description automatically generated with medium confidence">
            <a:extLst>
              <a:ext uri="{FF2B5EF4-FFF2-40B4-BE49-F238E27FC236}">
                <a16:creationId xmlns:a16="http://schemas.microsoft.com/office/drawing/2014/main" id="{A2552DF2-3B33-3A0C-9CCE-5F02ECC56AA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90995"/>
            <a:ext cx="618839" cy="613082"/>
          </a:xfrm>
          <a:prstGeom prst="rect">
            <a:avLst/>
          </a:prstGeom>
        </p:spPr>
      </p:pic>
    </p:spTree>
    <p:extLst>
      <p:ext uri="{BB962C8B-B14F-4D97-AF65-F5344CB8AC3E}">
        <p14:creationId xmlns:p14="http://schemas.microsoft.com/office/powerpoint/2010/main" val="19734714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5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803034"/>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816423" cy="804843"/>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16423" y="90524"/>
            <a:ext cx="9847412" cy="704550"/>
          </a:xfrm>
        </p:spPr>
        <p:txBody>
          <a:bodyPr>
            <a:noAutofit/>
          </a:bodyPr>
          <a:lstStyle>
            <a:lvl1pPr>
              <a:defRPr sz="5000" b="0">
                <a:latin typeface="Avenir Next LT Pro Demi" panose="020B0704020202020204" pitchFamily="34" charset="0"/>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8D950A03-2D82-E138-408A-40C8A051E681}"/>
              </a:ext>
            </a:extLst>
          </p:cNvPr>
          <p:cNvSpPr/>
          <p:nvPr userDrawn="1"/>
        </p:nvSpPr>
        <p:spPr>
          <a:xfrm>
            <a:off x="0" y="796216"/>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1A4787C5-5D8F-FA9D-13BE-C67A7038377C}"/>
              </a:ext>
            </a:extLst>
          </p:cNvPr>
          <p:cNvSpPr>
            <a:spLocks noGrp="1"/>
          </p:cNvSpPr>
          <p:nvPr>
            <p:ph type="body" sz="quarter" idx="11"/>
          </p:nvPr>
        </p:nvSpPr>
        <p:spPr>
          <a:xfrm>
            <a:off x="815975" y="804863"/>
            <a:ext cx="5705475" cy="574675"/>
          </a:xfrm>
        </p:spPr>
        <p:txBody>
          <a:bodyP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22456429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844705" y="615277"/>
            <a:ext cx="9347295" cy="6242723"/>
            <a:chOff x="2519123" y="494522"/>
            <a:chExt cx="9347295" cy="6242723"/>
          </a:xfrm>
          <a:solidFill>
            <a:schemeClr val="accent6">
              <a:alpha val="50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0" y="2195"/>
            <a:ext cx="9347295" cy="6242723"/>
            <a:chOff x="0" y="2195"/>
            <a:chExt cx="9347295" cy="6242723"/>
          </a:xfrm>
          <a:solidFill>
            <a:schemeClr val="accent6">
              <a:alpha val="50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44918"/>
            <a:ext cx="1454257" cy="613082"/>
          </a:xfrm>
          <a:prstGeom prst="rect">
            <a:avLst/>
          </a:prstGeom>
        </p:spPr>
      </p:pic>
    </p:spTree>
    <p:extLst>
      <p:ext uri="{BB962C8B-B14F-4D97-AF65-F5344CB8AC3E}">
        <p14:creationId xmlns:p14="http://schemas.microsoft.com/office/powerpoint/2010/main" val="278514115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696848" y="619433"/>
            <a:ext cx="9347295" cy="6242723"/>
            <a:chOff x="2519123" y="494522"/>
            <a:chExt cx="9347295" cy="6242723"/>
          </a:xfrm>
          <a:solidFill>
            <a:schemeClr val="accent6">
              <a:alpha val="50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193822" y="2195"/>
            <a:ext cx="9347295" cy="6242723"/>
            <a:chOff x="0" y="2195"/>
            <a:chExt cx="9347295" cy="6242723"/>
          </a:xfrm>
          <a:solidFill>
            <a:schemeClr val="accent6">
              <a:alpha val="50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44918"/>
            <a:ext cx="618839" cy="613082"/>
          </a:xfrm>
          <a:prstGeom prst="rect">
            <a:avLst/>
          </a:prstGeom>
        </p:spPr>
      </p:pic>
    </p:spTree>
    <p:extLst>
      <p:ext uri="{BB962C8B-B14F-4D97-AF65-F5344CB8AC3E}">
        <p14:creationId xmlns:p14="http://schemas.microsoft.com/office/powerpoint/2010/main" val="38408038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62171"/>
            <a:ext cx="618839" cy="613082"/>
          </a:xfrm>
          <a:prstGeom prst="rect">
            <a:avLst/>
          </a:prstGeom>
        </p:spPr>
      </p:pic>
    </p:spTree>
    <p:extLst>
      <p:ext uri="{BB962C8B-B14F-4D97-AF65-F5344CB8AC3E}">
        <p14:creationId xmlns:p14="http://schemas.microsoft.com/office/powerpoint/2010/main" val="162389805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F723675-0B6B-BC3A-C81B-AE17BB0BEAEC}"/>
              </a:ext>
            </a:extLst>
          </p:cNvPr>
          <p:cNvGrpSpPr/>
          <p:nvPr userDrawn="1"/>
        </p:nvGrpSpPr>
        <p:grpSpPr>
          <a:xfrm flipH="1">
            <a:off x="-1" y="0"/>
            <a:ext cx="12192000" cy="6870961"/>
            <a:chOff x="-1" y="0"/>
            <a:chExt cx="12192000" cy="6870961"/>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57879"/>
            <a:ext cx="618839" cy="613082"/>
          </a:xfrm>
          <a:prstGeom prst="rect">
            <a:avLst/>
          </a:prstGeom>
        </p:spPr>
      </p:pic>
    </p:spTree>
    <p:extLst>
      <p:ext uri="{BB962C8B-B14F-4D97-AF65-F5344CB8AC3E}">
        <p14:creationId xmlns:p14="http://schemas.microsoft.com/office/powerpoint/2010/main" val="130501928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6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1903202" y="9767"/>
            <a:ext cx="10288798" cy="795075"/>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2344589" y="100292"/>
            <a:ext cx="9847412" cy="704550"/>
          </a:xfrm>
        </p:spPr>
        <p:txBody>
          <a:bodyPr>
            <a:noAutofit/>
          </a:bodyPr>
          <a:lstStyle>
            <a:lvl1pPr>
              <a:defRPr sz="5000" b="0">
                <a:latin typeface="Avenir Next LT Pro Demi" panose="020B0704020202020204" pitchFamily="34" charset="0"/>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05499293-6011-36EC-30FF-7079C2756F34}"/>
              </a:ext>
            </a:extLst>
          </p:cNvPr>
          <p:cNvSpPr/>
          <p:nvPr userDrawn="1"/>
        </p:nvSpPr>
        <p:spPr>
          <a:xfrm>
            <a:off x="0" y="804842"/>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17979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1752" y="5752592"/>
            <a:ext cx="2335639" cy="984653"/>
          </a:xfrm>
          <a:prstGeom prst="rect">
            <a:avLst/>
          </a:prstGeom>
        </p:spPr>
      </p:pic>
      <p:grpSp>
        <p:nvGrpSpPr>
          <p:cNvPr id="2" name="Group 1">
            <a:extLst>
              <a:ext uri="{FF2B5EF4-FFF2-40B4-BE49-F238E27FC236}">
                <a16:creationId xmlns:a16="http://schemas.microsoft.com/office/drawing/2014/main" id="{F0B9A698-E1ED-672B-3B5A-17D6ABAB0CEF}"/>
              </a:ext>
            </a:extLst>
          </p:cNvPr>
          <p:cNvGrpSpPr/>
          <p:nvPr userDrawn="1"/>
        </p:nvGrpSpPr>
        <p:grpSpPr>
          <a:xfrm>
            <a:off x="2519123" y="494522"/>
            <a:ext cx="9347295" cy="6242723"/>
            <a:chOff x="2519123" y="494522"/>
            <a:chExt cx="9347295" cy="6242723"/>
          </a:xfrm>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73283506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7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062925"/>
            <a:ext cx="12192000" cy="795075"/>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06050" y="6062925"/>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90318591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8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244918"/>
            <a:ext cx="12192000" cy="613082"/>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p>
        </p:txBody>
      </p:sp>
      <p:pic>
        <p:nvPicPr>
          <p:cNvPr id="3" name="Picture 2" descr="Text&#10;&#10;Description automatically generated with medium confidence">
            <a:extLst>
              <a:ext uri="{FF2B5EF4-FFF2-40B4-BE49-F238E27FC236}">
                <a16:creationId xmlns:a16="http://schemas.microsoft.com/office/drawing/2014/main" id="{E8B95E25-E439-D08C-6184-0E47128E33A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44918"/>
            <a:ext cx="618839" cy="613082"/>
          </a:xfrm>
          <a:prstGeom prst="rect">
            <a:avLst/>
          </a:prstGeom>
        </p:spPr>
      </p:pic>
    </p:spTree>
    <p:extLst>
      <p:ext uri="{BB962C8B-B14F-4D97-AF65-F5344CB8AC3E}">
        <p14:creationId xmlns:p14="http://schemas.microsoft.com/office/powerpoint/2010/main" val="10631813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DE68E-F4A1-1F58-A587-CBB5DBB4073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D3FED45-0D66-7B42-7929-1BC67640014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8123931-5C65-31AB-820A-009F44951CE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495298C-C340-1A37-FB9D-1F71BCE77545}"/>
              </a:ext>
            </a:extLst>
          </p:cNvPr>
          <p:cNvSpPr>
            <a:spLocks noGrp="1"/>
          </p:cNvSpPr>
          <p:nvPr>
            <p:ph type="dt" sz="half" idx="10"/>
          </p:nvPr>
        </p:nvSpPr>
        <p:spPr/>
        <p:txBody>
          <a:bodyPr/>
          <a:lstStyle/>
          <a:p>
            <a:fld id="{B18DB49C-A225-9E48-8E51-4754D64BA649}" type="datetimeFigureOut">
              <a:rPr lang="en-US" smtClean="0"/>
              <a:t>1/23/2025</a:t>
            </a:fld>
            <a:endParaRPr lang="en-US"/>
          </a:p>
        </p:txBody>
      </p:sp>
      <p:sp>
        <p:nvSpPr>
          <p:cNvPr id="6" name="Footer Placeholder 5">
            <a:extLst>
              <a:ext uri="{FF2B5EF4-FFF2-40B4-BE49-F238E27FC236}">
                <a16:creationId xmlns:a16="http://schemas.microsoft.com/office/drawing/2014/main" id="{6E8CB776-F962-3B23-293E-37E5686C072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9B3EBD-21AF-80BF-22C1-00C42D324DD7}"/>
              </a:ext>
            </a:extLst>
          </p:cNvPr>
          <p:cNvSpPr>
            <a:spLocks noGrp="1"/>
          </p:cNvSpPr>
          <p:nvPr>
            <p:ph type="sldNum" sz="quarter" idx="12"/>
          </p:nvPr>
        </p:nvSpPr>
        <p:spPr/>
        <p:txBody>
          <a:bodyPr/>
          <a:lstStyle/>
          <a:p>
            <a:fld id="{27EA3DB6-BEBA-734A-AE84-188FAEA56FE8}" type="slidenum">
              <a:rPr lang="en-US" smtClean="0"/>
              <a:t>‹#›</a:t>
            </a:fld>
            <a:endParaRPr lang="en-US"/>
          </a:p>
        </p:txBody>
      </p:sp>
    </p:spTree>
    <p:extLst>
      <p:ext uri="{BB962C8B-B14F-4D97-AF65-F5344CB8AC3E}">
        <p14:creationId xmlns:p14="http://schemas.microsoft.com/office/powerpoint/2010/main" val="37779105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D944400F-63B1-26DE-9B7B-BB0B09194613}"/>
              </a:ext>
            </a:extLst>
          </p:cNvPr>
          <p:cNvGrpSpPr/>
          <p:nvPr userDrawn="1"/>
        </p:nvGrpSpPr>
        <p:grpSpPr>
          <a:xfrm>
            <a:off x="0" y="-3"/>
            <a:ext cx="12191998" cy="6858001"/>
            <a:chOff x="0" y="-3"/>
            <a:chExt cx="12191998" cy="6858001"/>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626401" cy="609600"/>
          </a:xfrm>
          <a:prstGeom prst="rect">
            <a:avLst/>
          </a:prstGeom>
        </p:spPr>
      </p:pic>
    </p:spTree>
    <p:extLst>
      <p:ext uri="{BB962C8B-B14F-4D97-AF65-F5344CB8AC3E}">
        <p14:creationId xmlns:p14="http://schemas.microsoft.com/office/powerpoint/2010/main" val="345223322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9_Blank">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AB4D6452-889F-892A-2746-F0726DE85D00}"/>
              </a:ext>
            </a:extLst>
          </p:cNvPr>
          <p:cNvGrpSpPr/>
          <p:nvPr userDrawn="1"/>
        </p:nvGrpSpPr>
        <p:grpSpPr>
          <a:xfrm flipH="1">
            <a:off x="0" y="-3"/>
            <a:ext cx="12191998" cy="6858001"/>
            <a:chOff x="0" y="-3"/>
            <a:chExt cx="12191998" cy="6858001"/>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65599" y="-3"/>
            <a:ext cx="626401" cy="609600"/>
          </a:xfrm>
          <a:prstGeom prst="rect">
            <a:avLst/>
          </a:prstGeom>
        </p:spPr>
      </p:pic>
    </p:spTree>
    <p:extLst>
      <p:ext uri="{BB962C8B-B14F-4D97-AF65-F5344CB8AC3E}">
        <p14:creationId xmlns:p14="http://schemas.microsoft.com/office/powerpoint/2010/main" val="305397963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2543482" y="3923993"/>
            <a:ext cx="171450" cy="5258416"/>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3B1FE8F-DBFC-52D9-ADA6-73F1EAD36E97}"/>
              </a:ext>
            </a:extLst>
          </p:cNvPr>
          <p:cNvSpPr/>
          <p:nvPr userDrawn="1"/>
        </p:nvSpPr>
        <p:spPr>
          <a:xfrm rot="5400000">
            <a:off x="9477068" y="3923993"/>
            <a:ext cx="171450" cy="5258415"/>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xt&#10;&#10;Description automatically generated with medium confidence">
            <a:extLst>
              <a:ext uri="{FF2B5EF4-FFF2-40B4-BE49-F238E27FC236}">
                <a16:creationId xmlns:a16="http://schemas.microsoft.com/office/drawing/2014/main" id="{6D662FB6-1538-0B9B-740D-12CADAC5958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153025" y="6054295"/>
            <a:ext cx="1885950" cy="795075"/>
          </a:xfrm>
          <a:prstGeom prst="rect">
            <a:avLst/>
          </a:prstGeom>
        </p:spPr>
      </p:pic>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019872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6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6008567" y="458907"/>
            <a:ext cx="174864" cy="12192002"/>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pic>
        <p:nvPicPr>
          <p:cNvPr id="4" name="Picture 3" descr="Logo&#10;&#10;Description automatically generated">
            <a:extLst>
              <a:ext uri="{FF2B5EF4-FFF2-40B4-BE49-F238E27FC236}">
                <a16:creationId xmlns:a16="http://schemas.microsoft.com/office/drawing/2014/main" id="{E01D6CB3-B242-4F71-1160-18AEE7BEC99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782799" y="6248400"/>
            <a:ext cx="626401" cy="609600"/>
          </a:xfrm>
          <a:prstGeom prst="rect">
            <a:avLst/>
          </a:prstGeom>
        </p:spPr>
      </p:pic>
    </p:spTree>
    <p:extLst>
      <p:ext uri="{BB962C8B-B14F-4D97-AF65-F5344CB8AC3E}">
        <p14:creationId xmlns:p14="http://schemas.microsoft.com/office/powerpoint/2010/main" val="70087941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242"/>
            <a:ext cx="12192000" cy="79507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39C1DB3-ACE3-F2BE-2135-5DA81A4B784E}"/>
              </a:ext>
            </a:extLst>
          </p:cNvPr>
          <p:cNvSpPr/>
          <p:nvPr userDrawn="1"/>
        </p:nvSpPr>
        <p:spPr>
          <a:xfrm>
            <a:off x="0" y="6300198"/>
            <a:ext cx="12191999" cy="557269"/>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90674"/>
            <a:ext cx="1345721" cy="567326"/>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0" y="100292"/>
            <a:ext cx="12192001" cy="704550"/>
          </a:xfrm>
        </p:spPr>
        <p:txBody>
          <a:bodyPr>
            <a:noAutofit/>
          </a:bodyPr>
          <a:lstStyle>
            <a:lvl1pPr algn="ctr">
              <a:defRPr sz="5000" b="0">
                <a:latin typeface="Avenir Next LT Pro Demi" panose="020B0704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401467215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0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79507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42302" y="45261"/>
            <a:ext cx="9847412" cy="704550"/>
          </a:xfrm>
        </p:spPr>
        <p:txBody>
          <a:bodyPr>
            <a:noAutofit/>
          </a:bodyPr>
          <a:lstStyle>
            <a:lvl1pPr>
              <a:defRPr sz="5000" b="0">
                <a:latin typeface="Avenir Next LT Pro Demi" panose="020B0704020202020204" pitchFamily="34" charset="0"/>
              </a:defRPr>
            </a:lvl1pPr>
          </a:lstStyle>
          <a:p>
            <a:r>
              <a:rPr lang="en-US"/>
              <a:t>Click to edit Master title style</a:t>
            </a:r>
            <a:endParaRPr lang="en-US" dirty="0"/>
          </a:p>
        </p:txBody>
      </p:sp>
      <p:pic>
        <p:nvPicPr>
          <p:cNvPr id="2" name="Picture 1" descr="Text&#10;&#10;Description automatically generated with medium confidence">
            <a:extLst>
              <a:ext uri="{FF2B5EF4-FFF2-40B4-BE49-F238E27FC236}">
                <a16:creationId xmlns:a16="http://schemas.microsoft.com/office/drawing/2014/main" id="{A2552DF2-3B33-3A0C-9CCE-5F02ECC56AA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90995"/>
            <a:ext cx="618839" cy="613082"/>
          </a:xfrm>
          <a:prstGeom prst="rect">
            <a:avLst/>
          </a:prstGeom>
        </p:spPr>
      </p:pic>
    </p:spTree>
    <p:extLst>
      <p:ext uri="{BB962C8B-B14F-4D97-AF65-F5344CB8AC3E}">
        <p14:creationId xmlns:p14="http://schemas.microsoft.com/office/powerpoint/2010/main" val="13378929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1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81349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816423" cy="804843"/>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16423" y="90524"/>
            <a:ext cx="9847412" cy="704550"/>
          </a:xfrm>
        </p:spPr>
        <p:txBody>
          <a:bodyPr>
            <a:noAutofit/>
          </a:bodyPr>
          <a:lstStyle>
            <a:lvl1pPr>
              <a:defRPr sz="5000" b="0">
                <a:latin typeface="Avenir Next LT Pro Demi" panose="020B0704020202020204" pitchFamily="34" charset="0"/>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8D950A03-2D82-E138-408A-40C8A051E681}"/>
              </a:ext>
            </a:extLst>
          </p:cNvPr>
          <p:cNvSpPr/>
          <p:nvPr userDrawn="1"/>
        </p:nvSpPr>
        <p:spPr>
          <a:xfrm>
            <a:off x="0" y="796216"/>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1A4787C5-5D8F-FA9D-13BE-C67A7038377C}"/>
              </a:ext>
            </a:extLst>
          </p:cNvPr>
          <p:cNvSpPr>
            <a:spLocks noGrp="1"/>
          </p:cNvSpPr>
          <p:nvPr>
            <p:ph type="body" sz="quarter" idx="11"/>
          </p:nvPr>
        </p:nvSpPr>
        <p:spPr>
          <a:xfrm>
            <a:off x="815975" y="804863"/>
            <a:ext cx="5705475" cy="574675"/>
          </a:xfrm>
        </p:spPr>
        <p:txBody>
          <a:bodyP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201782282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844705" y="615277"/>
            <a:ext cx="9347295" cy="6242723"/>
            <a:chOff x="2519123" y="494522"/>
            <a:chExt cx="9347295" cy="6242723"/>
          </a:xfrm>
          <a:solidFill>
            <a:schemeClr val="accent2">
              <a:alpha val="50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0" y="2195"/>
            <a:ext cx="9347295" cy="6242723"/>
            <a:chOff x="0" y="2195"/>
            <a:chExt cx="9347295" cy="6242723"/>
          </a:xfrm>
          <a:solidFill>
            <a:schemeClr val="accent2">
              <a:alpha val="50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44918"/>
            <a:ext cx="1454257" cy="613082"/>
          </a:xfrm>
          <a:prstGeom prst="rect">
            <a:avLst/>
          </a:prstGeom>
        </p:spPr>
      </p:pic>
    </p:spTree>
    <p:extLst>
      <p:ext uri="{BB962C8B-B14F-4D97-AF65-F5344CB8AC3E}">
        <p14:creationId xmlns:p14="http://schemas.microsoft.com/office/powerpoint/2010/main" val="418409820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696848" y="619433"/>
            <a:ext cx="9347295" cy="6242723"/>
            <a:chOff x="2519123" y="494522"/>
            <a:chExt cx="9347295" cy="6242723"/>
          </a:xfrm>
          <a:solidFill>
            <a:schemeClr val="accent2">
              <a:alpha val="50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193822" y="2195"/>
            <a:ext cx="9347295" cy="6242723"/>
            <a:chOff x="0" y="2195"/>
            <a:chExt cx="9347295" cy="6242723"/>
          </a:xfrm>
          <a:solidFill>
            <a:schemeClr val="accent2">
              <a:alpha val="50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44918"/>
            <a:ext cx="618839" cy="613082"/>
          </a:xfrm>
          <a:prstGeom prst="rect">
            <a:avLst/>
          </a:prstGeom>
        </p:spPr>
      </p:pic>
    </p:spTree>
    <p:extLst>
      <p:ext uri="{BB962C8B-B14F-4D97-AF65-F5344CB8AC3E}">
        <p14:creationId xmlns:p14="http://schemas.microsoft.com/office/powerpoint/2010/main" val="251691213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62171"/>
            <a:ext cx="618839" cy="613082"/>
          </a:xfrm>
          <a:prstGeom prst="rect">
            <a:avLst/>
          </a:prstGeom>
        </p:spPr>
      </p:pic>
    </p:spTree>
    <p:extLst>
      <p:ext uri="{BB962C8B-B14F-4D97-AF65-F5344CB8AC3E}">
        <p14:creationId xmlns:p14="http://schemas.microsoft.com/office/powerpoint/2010/main" val="28390916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21DFC7-EF65-2486-C84E-105AB84C9AA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4FB3B94-17F9-1F46-849F-F28473A2F4F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311BEAF-068C-0219-282B-81725943C59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BF02D0A-A58D-4AF4-F588-7ACD0A02ABE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E5DC670-D34B-A7D1-8575-6F5E0F2B5A1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6B9F397-8165-8802-5693-DAB4522D9BF3}"/>
              </a:ext>
            </a:extLst>
          </p:cNvPr>
          <p:cNvSpPr>
            <a:spLocks noGrp="1"/>
          </p:cNvSpPr>
          <p:nvPr>
            <p:ph type="dt" sz="half" idx="10"/>
          </p:nvPr>
        </p:nvSpPr>
        <p:spPr/>
        <p:txBody>
          <a:bodyPr/>
          <a:lstStyle/>
          <a:p>
            <a:fld id="{B18DB49C-A225-9E48-8E51-4754D64BA649}" type="datetimeFigureOut">
              <a:rPr lang="en-US" smtClean="0"/>
              <a:t>1/23/2025</a:t>
            </a:fld>
            <a:endParaRPr lang="en-US"/>
          </a:p>
        </p:txBody>
      </p:sp>
      <p:sp>
        <p:nvSpPr>
          <p:cNvPr id="8" name="Footer Placeholder 7">
            <a:extLst>
              <a:ext uri="{FF2B5EF4-FFF2-40B4-BE49-F238E27FC236}">
                <a16:creationId xmlns:a16="http://schemas.microsoft.com/office/drawing/2014/main" id="{4C8DFBAD-7163-DC2B-A590-A9E67F3C2A0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C2997FA-9714-322F-43A5-E7D2D98215A5}"/>
              </a:ext>
            </a:extLst>
          </p:cNvPr>
          <p:cNvSpPr>
            <a:spLocks noGrp="1"/>
          </p:cNvSpPr>
          <p:nvPr>
            <p:ph type="sldNum" sz="quarter" idx="12"/>
          </p:nvPr>
        </p:nvSpPr>
        <p:spPr/>
        <p:txBody>
          <a:bodyPr/>
          <a:lstStyle/>
          <a:p>
            <a:fld id="{27EA3DB6-BEBA-734A-AE84-188FAEA56FE8}" type="slidenum">
              <a:rPr lang="en-US" smtClean="0"/>
              <a:t>‹#›</a:t>
            </a:fld>
            <a:endParaRPr lang="en-US"/>
          </a:p>
        </p:txBody>
      </p:sp>
    </p:spTree>
    <p:extLst>
      <p:ext uri="{BB962C8B-B14F-4D97-AF65-F5344CB8AC3E}">
        <p14:creationId xmlns:p14="http://schemas.microsoft.com/office/powerpoint/2010/main" val="128525346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F723675-0B6B-BC3A-C81B-AE17BB0BEAEC}"/>
              </a:ext>
            </a:extLst>
          </p:cNvPr>
          <p:cNvGrpSpPr/>
          <p:nvPr userDrawn="1"/>
        </p:nvGrpSpPr>
        <p:grpSpPr>
          <a:xfrm flipH="1">
            <a:off x="-1" y="0"/>
            <a:ext cx="12192000" cy="6870961"/>
            <a:chOff x="-1" y="0"/>
            <a:chExt cx="12192000" cy="6870961"/>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57879"/>
            <a:ext cx="618839" cy="613082"/>
          </a:xfrm>
          <a:prstGeom prst="rect">
            <a:avLst/>
          </a:prstGeom>
        </p:spPr>
      </p:pic>
    </p:spTree>
    <p:extLst>
      <p:ext uri="{BB962C8B-B14F-4D97-AF65-F5344CB8AC3E}">
        <p14:creationId xmlns:p14="http://schemas.microsoft.com/office/powerpoint/2010/main" val="320292737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2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1903202" y="242"/>
            <a:ext cx="10288798" cy="8046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2344589" y="100292"/>
            <a:ext cx="9847412" cy="704550"/>
          </a:xfrm>
        </p:spPr>
        <p:txBody>
          <a:bodyPr>
            <a:noAutofit/>
          </a:bodyPr>
          <a:lstStyle>
            <a:lvl1pPr>
              <a:defRPr sz="5000" b="0">
                <a:latin typeface="Avenir Next LT Pro Demi" panose="020B0704020202020204" pitchFamily="34" charset="0"/>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05499293-6011-36EC-30FF-7079C2756F34}"/>
              </a:ext>
            </a:extLst>
          </p:cNvPr>
          <p:cNvSpPr/>
          <p:nvPr userDrawn="1"/>
        </p:nvSpPr>
        <p:spPr>
          <a:xfrm>
            <a:off x="0" y="804842"/>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3226314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1752" y="5752592"/>
            <a:ext cx="2335639" cy="984653"/>
          </a:xfrm>
          <a:prstGeom prst="rect">
            <a:avLst/>
          </a:prstGeom>
        </p:spPr>
      </p:pic>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565251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3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062925"/>
            <a:ext cx="12192000" cy="79507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06050" y="6062925"/>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70111711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4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244918"/>
            <a:ext cx="12192000" cy="61308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p>
        </p:txBody>
      </p:sp>
      <p:pic>
        <p:nvPicPr>
          <p:cNvPr id="3" name="Picture 2" descr="Text&#10;&#10;Description automatically generated with medium confidence">
            <a:extLst>
              <a:ext uri="{FF2B5EF4-FFF2-40B4-BE49-F238E27FC236}">
                <a16:creationId xmlns:a16="http://schemas.microsoft.com/office/drawing/2014/main" id="{E8B95E25-E439-D08C-6184-0E47128E33A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44918"/>
            <a:ext cx="618839" cy="613082"/>
          </a:xfrm>
          <a:prstGeom prst="rect">
            <a:avLst/>
          </a:prstGeom>
        </p:spPr>
      </p:pic>
    </p:spTree>
    <p:extLst>
      <p:ext uri="{BB962C8B-B14F-4D97-AF65-F5344CB8AC3E}">
        <p14:creationId xmlns:p14="http://schemas.microsoft.com/office/powerpoint/2010/main" val="49468842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626401" cy="609600"/>
          </a:xfrm>
          <a:prstGeom prst="rect">
            <a:avLst/>
          </a:prstGeom>
        </p:spPr>
      </p:pic>
    </p:spTree>
    <p:extLst>
      <p:ext uri="{BB962C8B-B14F-4D97-AF65-F5344CB8AC3E}">
        <p14:creationId xmlns:p14="http://schemas.microsoft.com/office/powerpoint/2010/main" val="182891668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5_Blank">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AB4D6452-889F-892A-2746-F0726DE85D00}"/>
              </a:ext>
            </a:extLst>
          </p:cNvPr>
          <p:cNvGrpSpPr/>
          <p:nvPr userDrawn="1"/>
        </p:nvGrpSpPr>
        <p:grpSpPr>
          <a:xfrm flipH="1">
            <a:off x="0" y="-3"/>
            <a:ext cx="12191998" cy="6858001"/>
            <a:chOff x="0" y="-3"/>
            <a:chExt cx="12191998" cy="6858001"/>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65599" y="-3"/>
            <a:ext cx="626401" cy="609600"/>
          </a:xfrm>
          <a:prstGeom prst="rect">
            <a:avLst/>
          </a:prstGeom>
        </p:spPr>
      </p:pic>
    </p:spTree>
    <p:extLst>
      <p:ext uri="{BB962C8B-B14F-4D97-AF65-F5344CB8AC3E}">
        <p14:creationId xmlns:p14="http://schemas.microsoft.com/office/powerpoint/2010/main" val="130627207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2543482" y="3923993"/>
            <a:ext cx="171450" cy="5258416"/>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3B1FE8F-DBFC-52D9-ADA6-73F1EAD36E97}"/>
              </a:ext>
            </a:extLst>
          </p:cNvPr>
          <p:cNvSpPr/>
          <p:nvPr userDrawn="1"/>
        </p:nvSpPr>
        <p:spPr>
          <a:xfrm rot="5400000">
            <a:off x="9477068" y="3923993"/>
            <a:ext cx="171450" cy="525841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xt&#10;&#10;Description automatically generated with medium confidence">
            <a:extLst>
              <a:ext uri="{FF2B5EF4-FFF2-40B4-BE49-F238E27FC236}">
                <a16:creationId xmlns:a16="http://schemas.microsoft.com/office/drawing/2014/main" id="{6D662FB6-1538-0B9B-740D-12CADAC5958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153025" y="6054295"/>
            <a:ext cx="1885950" cy="795075"/>
          </a:xfrm>
          <a:prstGeom prst="rect">
            <a:avLst/>
          </a:prstGeom>
        </p:spPr>
      </p:pic>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4576166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7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6008567" y="458907"/>
            <a:ext cx="174864" cy="1219200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pic>
        <p:nvPicPr>
          <p:cNvPr id="4" name="Picture 3" descr="Logo&#10;&#10;Description automatically generated">
            <a:extLst>
              <a:ext uri="{FF2B5EF4-FFF2-40B4-BE49-F238E27FC236}">
                <a16:creationId xmlns:a16="http://schemas.microsoft.com/office/drawing/2014/main" id="{E01D6CB3-B242-4F71-1160-18AEE7BEC99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782799" y="6248400"/>
            <a:ext cx="626401" cy="609600"/>
          </a:xfrm>
          <a:prstGeom prst="rect">
            <a:avLst/>
          </a:prstGeom>
        </p:spPr>
      </p:pic>
    </p:spTree>
    <p:extLst>
      <p:ext uri="{BB962C8B-B14F-4D97-AF65-F5344CB8AC3E}">
        <p14:creationId xmlns:p14="http://schemas.microsoft.com/office/powerpoint/2010/main" val="77523274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242"/>
            <a:ext cx="12192000" cy="79507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39C1DB3-ACE3-F2BE-2135-5DA81A4B784E}"/>
              </a:ext>
            </a:extLst>
          </p:cNvPr>
          <p:cNvSpPr/>
          <p:nvPr userDrawn="1"/>
        </p:nvSpPr>
        <p:spPr>
          <a:xfrm>
            <a:off x="0" y="6300198"/>
            <a:ext cx="12191999" cy="557269"/>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90674"/>
            <a:ext cx="1345721" cy="567326"/>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0" y="100292"/>
            <a:ext cx="12192001" cy="704550"/>
          </a:xfrm>
        </p:spPr>
        <p:txBody>
          <a:bodyPr>
            <a:noAutofit/>
          </a:bodyPr>
          <a:lstStyle>
            <a:lvl1pPr algn="ctr">
              <a:defRPr sz="5000" b="0">
                <a:latin typeface="Avenir Next LT Pro Demi" panose="020B0704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5445962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E90FF-55A0-472F-BED8-BC624643E6C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1D0D5C3-50A6-8D05-1DFE-969FE3318DFF}"/>
              </a:ext>
            </a:extLst>
          </p:cNvPr>
          <p:cNvSpPr>
            <a:spLocks noGrp="1"/>
          </p:cNvSpPr>
          <p:nvPr>
            <p:ph type="dt" sz="half" idx="10"/>
          </p:nvPr>
        </p:nvSpPr>
        <p:spPr/>
        <p:txBody>
          <a:bodyPr/>
          <a:lstStyle/>
          <a:p>
            <a:fld id="{B18DB49C-A225-9E48-8E51-4754D64BA649}" type="datetimeFigureOut">
              <a:rPr lang="en-US" smtClean="0"/>
              <a:t>1/23/2025</a:t>
            </a:fld>
            <a:endParaRPr lang="en-US"/>
          </a:p>
        </p:txBody>
      </p:sp>
      <p:sp>
        <p:nvSpPr>
          <p:cNvPr id="4" name="Footer Placeholder 3">
            <a:extLst>
              <a:ext uri="{FF2B5EF4-FFF2-40B4-BE49-F238E27FC236}">
                <a16:creationId xmlns:a16="http://schemas.microsoft.com/office/drawing/2014/main" id="{6CF41D63-63B7-21FF-2C5A-00BB7F3A9DE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49318E-DBE6-ADF2-6E47-D6FC79AF969D}"/>
              </a:ext>
            </a:extLst>
          </p:cNvPr>
          <p:cNvSpPr>
            <a:spLocks noGrp="1"/>
          </p:cNvSpPr>
          <p:nvPr>
            <p:ph type="sldNum" sz="quarter" idx="12"/>
          </p:nvPr>
        </p:nvSpPr>
        <p:spPr/>
        <p:txBody>
          <a:bodyPr/>
          <a:lstStyle/>
          <a:p>
            <a:fld id="{27EA3DB6-BEBA-734A-AE84-188FAEA56FE8}" type="slidenum">
              <a:rPr lang="en-US" smtClean="0"/>
              <a:t>‹#›</a:t>
            </a:fld>
            <a:endParaRPr lang="en-US"/>
          </a:p>
        </p:txBody>
      </p:sp>
    </p:spTree>
    <p:extLst>
      <p:ext uri="{BB962C8B-B14F-4D97-AF65-F5344CB8AC3E}">
        <p14:creationId xmlns:p14="http://schemas.microsoft.com/office/powerpoint/2010/main" val="33621458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6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79507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42302" y="45261"/>
            <a:ext cx="9847412" cy="704550"/>
          </a:xfrm>
        </p:spPr>
        <p:txBody>
          <a:bodyPr>
            <a:noAutofit/>
          </a:bodyPr>
          <a:lstStyle>
            <a:lvl1pPr>
              <a:defRPr sz="5000" b="0">
                <a:latin typeface="Avenir Next LT Pro Demi" panose="020B0704020202020204" pitchFamily="34" charset="0"/>
              </a:defRPr>
            </a:lvl1pPr>
          </a:lstStyle>
          <a:p>
            <a:r>
              <a:rPr lang="en-US"/>
              <a:t>Click to edit Master title style</a:t>
            </a:r>
            <a:endParaRPr lang="en-US" dirty="0"/>
          </a:p>
        </p:txBody>
      </p:sp>
      <p:pic>
        <p:nvPicPr>
          <p:cNvPr id="2" name="Picture 1" descr="Text&#10;&#10;Description automatically generated with medium confidence">
            <a:extLst>
              <a:ext uri="{FF2B5EF4-FFF2-40B4-BE49-F238E27FC236}">
                <a16:creationId xmlns:a16="http://schemas.microsoft.com/office/drawing/2014/main" id="{A2552DF2-3B33-3A0C-9CCE-5F02ECC56AA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90995"/>
            <a:ext cx="618839" cy="613082"/>
          </a:xfrm>
          <a:prstGeom prst="rect">
            <a:avLst/>
          </a:prstGeom>
        </p:spPr>
      </p:pic>
    </p:spTree>
    <p:extLst>
      <p:ext uri="{BB962C8B-B14F-4D97-AF65-F5344CB8AC3E}">
        <p14:creationId xmlns:p14="http://schemas.microsoft.com/office/powerpoint/2010/main" val="13073741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7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81349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816423" cy="804843"/>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16423" y="90524"/>
            <a:ext cx="9847412" cy="704550"/>
          </a:xfrm>
        </p:spPr>
        <p:txBody>
          <a:bodyPr>
            <a:noAutofit/>
          </a:bodyPr>
          <a:lstStyle>
            <a:lvl1pPr>
              <a:defRPr sz="5000" b="0">
                <a:latin typeface="Avenir Next LT Pro Demi" panose="020B0704020202020204" pitchFamily="34" charset="0"/>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8D950A03-2D82-E138-408A-40C8A051E681}"/>
              </a:ext>
            </a:extLst>
          </p:cNvPr>
          <p:cNvSpPr/>
          <p:nvPr userDrawn="1"/>
        </p:nvSpPr>
        <p:spPr>
          <a:xfrm>
            <a:off x="0" y="796216"/>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1A4787C5-5D8F-FA9D-13BE-C67A7038377C}"/>
              </a:ext>
            </a:extLst>
          </p:cNvPr>
          <p:cNvSpPr>
            <a:spLocks noGrp="1"/>
          </p:cNvSpPr>
          <p:nvPr>
            <p:ph type="body" sz="quarter" idx="11"/>
          </p:nvPr>
        </p:nvSpPr>
        <p:spPr>
          <a:xfrm>
            <a:off x="815975" y="804863"/>
            <a:ext cx="5705475" cy="574675"/>
          </a:xfrm>
        </p:spPr>
        <p:txBody>
          <a:bodyP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348046506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844705" y="615277"/>
            <a:ext cx="9347295" cy="6242723"/>
            <a:chOff x="2519123" y="494522"/>
            <a:chExt cx="9347295" cy="6242723"/>
          </a:xfrm>
          <a:solidFill>
            <a:schemeClr val="accent1">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0" y="2195"/>
            <a:ext cx="9347295" cy="6242723"/>
            <a:chOff x="0" y="2195"/>
            <a:chExt cx="9347295" cy="6242723"/>
          </a:xfrm>
          <a:solidFill>
            <a:schemeClr val="accent1">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44918"/>
            <a:ext cx="1454257" cy="613082"/>
          </a:xfrm>
          <a:prstGeom prst="rect">
            <a:avLst/>
          </a:prstGeom>
        </p:spPr>
      </p:pic>
    </p:spTree>
    <p:extLst>
      <p:ext uri="{BB962C8B-B14F-4D97-AF65-F5344CB8AC3E}">
        <p14:creationId xmlns:p14="http://schemas.microsoft.com/office/powerpoint/2010/main" val="328312552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696848" y="619433"/>
            <a:ext cx="9347295" cy="6242723"/>
            <a:chOff x="2519123" y="494522"/>
            <a:chExt cx="9347295" cy="6242723"/>
          </a:xfrm>
          <a:solidFill>
            <a:schemeClr val="accent1">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193822" y="2195"/>
            <a:ext cx="9347295" cy="6242723"/>
            <a:chOff x="0" y="2195"/>
            <a:chExt cx="9347295" cy="6242723"/>
          </a:xfrm>
          <a:solidFill>
            <a:schemeClr val="accent1">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44918"/>
            <a:ext cx="618839" cy="613082"/>
          </a:xfrm>
          <a:prstGeom prst="rect">
            <a:avLst/>
          </a:prstGeom>
        </p:spPr>
      </p:pic>
    </p:spTree>
    <p:extLst>
      <p:ext uri="{BB962C8B-B14F-4D97-AF65-F5344CB8AC3E}">
        <p14:creationId xmlns:p14="http://schemas.microsoft.com/office/powerpoint/2010/main" val="238005919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62171"/>
            <a:ext cx="618839" cy="613082"/>
          </a:xfrm>
          <a:prstGeom prst="rect">
            <a:avLst/>
          </a:prstGeom>
        </p:spPr>
      </p:pic>
    </p:spTree>
    <p:extLst>
      <p:ext uri="{BB962C8B-B14F-4D97-AF65-F5344CB8AC3E}">
        <p14:creationId xmlns:p14="http://schemas.microsoft.com/office/powerpoint/2010/main" val="70706617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F723675-0B6B-BC3A-C81B-AE17BB0BEAEC}"/>
              </a:ext>
            </a:extLst>
          </p:cNvPr>
          <p:cNvGrpSpPr/>
          <p:nvPr userDrawn="1"/>
        </p:nvGrpSpPr>
        <p:grpSpPr>
          <a:xfrm flipH="1">
            <a:off x="-1" y="0"/>
            <a:ext cx="12192000" cy="6870961"/>
            <a:chOff x="-1" y="0"/>
            <a:chExt cx="12192000" cy="6870961"/>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57879"/>
            <a:ext cx="618839" cy="613082"/>
          </a:xfrm>
          <a:prstGeom prst="rect">
            <a:avLst/>
          </a:prstGeom>
        </p:spPr>
      </p:pic>
    </p:spTree>
    <p:extLst>
      <p:ext uri="{BB962C8B-B14F-4D97-AF65-F5344CB8AC3E}">
        <p14:creationId xmlns:p14="http://schemas.microsoft.com/office/powerpoint/2010/main" val="70098486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8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1903202" y="242"/>
            <a:ext cx="10288798" cy="8046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2344589" y="100292"/>
            <a:ext cx="9847412" cy="704550"/>
          </a:xfrm>
        </p:spPr>
        <p:txBody>
          <a:bodyPr>
            <a:noAutofit/>
          </a:bodyPr>
          <a:lstStyle>
            <a:lvl1pPr>
              <a:defRPr sz="5000" b="0">
                <a:latin typeface="Avenir Next LT Pro Demi" panose="020B0704020202020204" pitchFamily="34" charset="0"/>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05499293-6011-36EC-30FF-7079C2756F34}"/>
              </a:ext>
            </a:extLst>
          </p:cNvPr>
          <p:cNvSpPr/>
          <p:nvPr userDrawn="1"/>
        </p:nvSpPr>
        <p:spPr>
          <a:xfrm>
            <a:off x="0" y="804842"/>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6628601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1752" y="5752592"/>
            <a:ext cx="2335639" cy="984653"/>
          </a:xfrm>
          <a:prstGeom prst="rect">
            <a:avLst/>
          </a:prstGeom>
        </p:spPr>
      </p:pic>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6449342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9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062925"/>
            <a:ext cx="12192000" cy="79507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06050" y="6062925"/>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379810089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30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244918"/>
            <a:ext cx="12192000" cy="61308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p>
        </p:txBody>
      </p:sp>
      <p:pic>
        <p:nvPicPr>
          <p:cNvPr id="3" name="Picture 2" descr="Text&#10;&#10;Description automatically generated with medium confidence">
            <a:extLst>
              <a:ext uri="{FF2B5EF4-FFF2-40B4-BE49-F238E27FC236}">
                <a16:creationId xmlns:a16="http://schemas.microsoft.com/office/drawing/2014/main" id="{E8B95E25-E439-D08C-6184-0E47128E33A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44918"/>
            <a:ext cx="618839" cy="613082"/>
          </a:xfrm>
          <a:prstGeom prst="rect">
            <a:avLst/>
          </a:prstGeom>
        </p:spPr>
      </p:pic>
    </p:spTree>
    <p:extLst>
      <p:ext uri="{BB962C8B-B14F-4D97-AF65-F5344CB8AC3E}">
        <p14:creationId xmlns:p14="http://schemas.microsoft.com/office/powerpoint/2010/main" val="707651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65F5A9F-BF42-7CC5-B73C-92134F7A7AD9}"/>
              </a:ext>
            </a:extLst>
          </p:cNvPr>
          <p:cNvSpPr>
            <a:spLocks noGrp="1"/>
          </p:cNvSpPr>
          <p:nvPr>
            <p:ph type="dt" sz="half" idx="10"/>
          </p:nvPr>
        </p:nvSpPr>
        <p:spPr/>
        <p:txBody>
          <a:bodyPr/>
          <a:lstStyle/>
          <a:p>
            <a:fld id="{B18DB49C-A225-9E48-8E51-4754D64BA649}" type="datetimeFigureOut">
              <a:rPr lang="en-US" smtClean="0"/>
              <a:t>1/23/2025</a:t>
            </a:fld>
            <a:endParaRPr lang="en-US"/>
          </a:p>
        </p:txBody>
      </p:sp>
      <p:sp>
        <p:nvSpPr>
          <p:cNvPr id="3" name="Footer Placeholder 2">
            <a:extLst>
              <a:ext uri="{FF2B5EF4-FFF2-40B4-BE49-F238E27FC236}">
                <a16:creationId xmlns:a16="http://schemas.microsoft.com/office/drawing/2014/main" id="{E29482A6-6169-050B-AC86-A4CEA0C61F2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150EFE3-BB40-5C57-366F-ABBE462864EE}"/>
              </a:ext>
            </a:extLst>
          </p:cNvPr>
          <p:cNvSpPr>
            <a:spLocks noGrp="1"/>
          </p:cNvSpPr>
          <p:nvPr>
            <p:ph type="sldNum" sz="quarter" idx="12"/>
          </p:nvPr>
        </p:nvSpPr>
        <p:spPr/>
        <p:txBody>
          <a:bodyPr/>
          <a:lstStyle/>
          <a:p>
            <a:fld id="{27EA3DB6-BEBA-734A-AE84-188FAEA56FE8}" type="slidenum">
              <a:rPr lang="en-US" smtClean="0"/>
              <a:t>‹#›</a:t>
            </a:fld>
            <a:endParaRPr lang="en-US"/>
          </a:p>
        </p:txBody>
      </p:sp>
    </p:spTree>
    <p:extLst>
      <p:ext uri="{BB962C8B-B14F-4D97-AF65-F5344CB8AC3E}">
        <p14:creationId xmlns:p14="http://schemas.microsoft.com/office/powerpoint/2010/main" val="422149894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626401" cy="609600"/>
          </a:xfrm>
          <a:prstGeom prst="rect">
            <a:avLst/>
          </a:prstGeom>
        </p:spPr>
      </p:pic>
    </p:spTree>
    <p:extLst>
      <p:ext uri="{BB962C8B-B14F-4D97-AF65-F5344CB8AC3E}">
        <p14:creationId xmlns:p14="http://schemas.microsoft.com/office/powerpoint/2010/main" val="173429025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1_Blank">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AB4D6452-889F-892A-2746-F0726DE85D00}"/>
              </a:ext>
            </a:extLst>
          </p:cNvPr>
          <p:cNvGrpSpPr/>
          <p:nvPr userDrawn="1"/>
        </p:nvGrpSpPr>
        <p:grpSpPr>
          <a:xfrm flipH="1">
            <a:off x="0" y="-3"/>
            <a:ext cx="12191998" cy="6858001"/>
            <a:chOff x="0" y="-3"/>
            <a:chExt cx="12191998" cy="6858001"/>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65599" y="-3"/>
            <a:ext cx="626401" cy="609600"/>
          </a:xfrm>
          <a:prstGeom prst="rect">
            <a:avLst/>
          </a:prstGeom>
        </p:spPr>
      </p:pic>
    </p:spTree>
    <p:extLst>
      <p:ext uri="{BB962C8B-B14F-4D97-AF65-F5344CB8AC3E}">
        <p14:creationId xmlns:p14="http://schemas.microsoft.com/office/powerpoint/2010/main" val="66541995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8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2543482" y="3923993"/>
            <a:ext cx="171450" cy="5258416"/>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3B1FE8F-DBFC-52D9-ADA6-73F1EAD36E97}"/>
              </a:ext>
            </a:extLst>
          </p:cNvPr>
          <p:cNvSpPr/>
          <p:nvPr userDrawn="1"/>
        </p:nvSpPr>
        <p:spPr>
          <a:xfrm rot="5400000">
            <a:off x="9477068" y="3923993"/>
            <a:ext cx="171450" cy="5258415"/>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xt&#10;&#10;Description automatically generated with medium confidence">
            <a:extLst>
              <a:ext uri="{FF2B5EF4-FFF2-40B4-BE49-F238E27FC236}">
                <a16:creationId xmlns:a16="http://schemas.microsoft.com/office/drawing/2014/main" id="{6D662FB6-1538-0B9B-740D-12CADAC5958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153025" y="6054295"/>
            <a:ext cx="1885950" cy="795075"/>
          </a:xfrm>
          <a:prstGeom prst="rect">
            <a:avLst/>
          </a:prstGeom>
        </p:spPr>
      </p:pic>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6012988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9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6008567" y="458907"/>
            <a:ext cx="174864" cy="12192002"/>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pic>
        <p:nvPicPr>
          <p:cNvPr id="4" name="Picture 3" descr="Logo&#10;&#10;Description automatically generated">
            <a:extLst>
              <a:ext uri="{FF2B5EF4-FFF2-40B4-BE49-F238E27FC236}">
                <a16:creationId xmlns:a16="http://schemas.microsoft.com/office/drawing/2014/main" id="{E01D6CB3-B242-4F71-1160-18AEE7BEC99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782799" y="6248400"/>
            <a:ext cx="626401" cy="609600"/>
          </a:xfrm>
          <a:prstGeom prst="rect">
            <a:avLst/>
          </a:prstGeom>
        </p:spPr>
      </p:pic>
    </p:spTree>
    <p:extLst>
      <p:ext uri="{BB962C8B-B14F-4D97-AF65-F5344CB8AC3E}">
        <p14:creationId xmlns:p14="http://schemas.microsoft.com/office/powerpoint/2010/main" val="301119697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7" name="Picture 6" descr="Text&#10;&#10;Description automatically generated with medium confidence">
            <a:extLst>
              <a:ext uri="{FF2B5EF4-FFF2-40B4-BE49-F238E27FC236}">
                <a16:creationId xmlns:a16="http://schemas.microsoft.com/office/drawing/2014/main" id="{98760C31-BE81-E577-9B8D-78642CCD185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28966" y="5954296"/>
            <a:ext cx="1961324" cy="826850"/>
          </a:xfrm>
          <a:prstGeom prst="rect">
            <a:avLst/>
          </a:prstGeom>
        </p:spPr>
      </p:pic>
      <p:sp>
        <p:nvSpPr>
          <p:cNvPr id="8" name="Rectangle 7">
            <a:extLst>
              <a:ext uri="{FF2B5EF4-FFF2-40B4-BE49-F238E27FC236}">
                <a16:creationId xmlns:a16="http://schemas.microsoft.com/office/drawing/2014/main" id="{3EDDB820-5B19-B07E-932B-0CA019F1BE79}"/>
              </a:ext>
            </a:extLst>
          </p:cNvPr>
          <p:cNvSpPr/>
          <p:nvPr userDrawn="1"/>
        </p:nvSpPr>
        <p:spPr>
          <a:xfrm>
            <a:off x="2211356" y="5950537"/>
            <a:ext cx="9101770" cy="163859"/>
          </a:xfrm>
          <a:prstGeom prst="rect">
            <a:avLst/>
          </a:prstGeom>
          <a:solidFill>
            <a:srgbClr val="F7941E">
              <a:alpha val="72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DC45C54-BFB0-4FF5-D024-5F487A77D572}"/>
              </a:ext>
            </a:extLst>
          </p:cNvPr>
          <p:cNvSpPr/>
          <p:nvPr userDrawn="1"/>
        </p:nvSpPr>
        <p:spPr>
          <a:xfrm>
            <a:off x="2211354" y="6653066"/>
            <a:ext cx="9957132" cy="147784"/>
          </a:xfrm>
          <a:prstGeom prst="rect">
            <a:avLst/>
          </a:prstGeom>
          <a:solidFill>
            <a:srgbClr val="00535A">
              <a:alpha val="46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B6B2052-E3B7-559D-DCB1-4A315B6AF7CD}"/>
              </a:ext>
            </a:extLst>
          </p:cNvPr>
          <p:cNvSpPr/>
          <p:nvPr userDrawn="1"/>
        </p:nvSpPr>
        <p:spPr>
          <a:xfrm>
            <a:off x="2211355" y="6417524"/>
            <a:ext cx="9640498" cy="164251"/>
          </a:xfrm>
          <a:prstGeom prst="rect">
            <a:avLst/>
          </a:prstGeom>
          <a:solidFill>
            <a:srgbClr val="E75443">
              <a:alpha val="72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DFCBF0B-B751-6F33-0BF1-EF9B8F337315}"/>
              </a:ext>
            </a:extLst>
          </p:cNvPr>
          <p:cNvSpPr/>
          <p:nvPr userDrawn="1"/>
        </p:nvSpPr>
        <p:spPr>
          <a:xfrm>
            <a:off x="11117557" y="904876"/>
            <a:ext cx="195569" cy="5209520"/>
          </a:xfrm>
          <a:prstGeom prst="rect">
            <a:avLst/>
          </a:prstGeom>
          <a:solidFill>
            <a:srgbClr val="F7941E">
              <a:alpha val="72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C5563E3-C854-11EA-CD00-BBCA62D70F0A}"/>
              </a:ext>
            </a:extLst>
          </p:cNvPr>
          <p:cNvSpPr/>
          <p:nvPr userDrawn="1"/>
        </p:nvSpPr>
        <p:spPr>
          <a:xfrm>
            <a:off x="11388806" y="1552574"/>
            <a:ext cx="195568" cy="4796971"/>
          </a:xfrm>
          <a:prstGeom prst="rect">
            <a:avLst/>
          </a:prstGeom>
          <a:solidFill>
            <a:srgbClr val="00ADDF">
              <a:alpha val="56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77BA5E9-F39E-CBC3-1918-DC806126BC28}"/>
              </a:ext>
            </a:extLst>
          </p:cNvPr>
          <p:cNvSpPr/>
          <p:nvPr userDrawn="1"/>
        </p:nvSpPr>
        <p:spPr>
          <a:xfrm>
            <a:off x="11656284" y="1095375"/>
            <a:ext cx="195568" cy="5475298"/>
          </a:xfrm>
          <a:prstGeom prst="rect">
            <a:avLst/>
          </a:prstGeom>
          <a:solidFill>
            <a:srgbClr val="E75443">
              <a:alpha val="72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1C1BF-40D3-AC58-0DCF-5C2925DB2A4A}"/>
              </a:ext>
            </a:extLst>
          </p:cNvPr>
          <p:cNvSpPr/>
          <p:nvPr userDrawn="1"/>
        </p:nvSpPr>
        <p:spPr>
          <a:xfrm>
            <a:off x="11972916" y="276143"/>
            <a:ext cx="195570" cy="6515266"/>
          </a:xfrm>
          <a:prstGeom prst="rect">
            <a:avLst/>
          </a:prstGeom>
          <a:solidFill>
            <a:srgbClr val="00535A">
              <a:alpha val="46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01652E0-F3F7-E71C-E723-BF14B64643B4}"/>
              </a:ext>
            </a:extLst>
          </p:cNvPr>
          <p:cNvSpPr/>
          <p:nvPr userDrawn="1"/>
        </p:nvSpPr>
        <p:spPr>
          <a:xfrm>
            <a:off x="2211355" y="6185294"/>
            <a:ext cx="9373019" cy="164251"/>
          </a:xfrm>
          <a:prstGeom prst="rect">
            <a:avLst/>
          </a:prstGeom>
          <a:solidFill>
            <a:srgbClr val="00ADDF">
              <a:alpha val="56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F359C01-67EA-9D8B-188B-49B568C91CE9}"/>
              </a:ext>
            </a:extLst>
          </p:cNvPr>
          <p:cNvSpPr>
            <a:spLocks noGrp="1"/>
          </p:cNvSpPr>
          <p:nvPr>
            <p:ph type="title"/>
          </p:nvPr>
        </p:nvSpPr>
        <p:spPr>
          <a:xfrm>
            <a:off x="272062" y="301933"/>
            <a:ext cx="10515600" cy="1325563"/>
          </a:xfrm>
        </p:spPr>
        <p:txBody>
          <a:bodyPr/>
          <a:lstStyle>
            <a:lvl1pPr>
              <a:defRPr>
                <a:latin typeface="Avenir Next LT Pro Demi" panose="020B0704020202020204" pitchFamily="34" charset="0"/>
              </a:defRPr>
            </a:lvl1pPr>
          </a:lstStyle>
          <a:p>
            <a:r>
              <a:rPr lang="en-US" dirty="0"/>
              <a:t>Click to edit Master title style</a:t>
            </a:r>
          </a:p>
        </p:txBody>
      </p:sp>
    </p:spTree>
    <p:extLst>
      <p:ext uri="{BB962C8B-B14F-4D97-AF65-F5344CB8AC3E}">
        <p14:creationId xmlns:p14="http://schemas.microsoft.com/office/powerpoint/2010/main" val="161271956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9767"/>
            <a:ext cx="12192000" cy="79507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39C1DB3-ACE3-F2BE-2135-5DA81A4B784E}"/>
              </a:ext>
            </a:extLst>
          </p:cNvPr>
          <p:cNvSpPr/>
          <p:nvPr userDrawn="1"/>
        </p:nvSpPr>
        <p:spPr>
          <a:xfrm>
            <a:off x="0" y="6290673"/>
            <a:ext cx="12191999" cy="567327"/>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290674"/>
            <a:ext cx="1345721" cy="567326"/>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0" y="100292"/>
            <a:ext cx="12192001" cy="704550"/>
          </a:xfrm>
        </p:spPr>
        <p:txBody>
          <a:bodyPr>
            <a:noAutofit/>
          </a:bodyPr>
          <a:lstStyle>
            <a:lvl1pPr algn="ctr">
              <a:defRPr sz="5000" b="0">
                <a:latin typeface="Avenir Next LT Pro Demi" panose="020B0704020202020204" pitchFamily="34" charset="0"/>
              </a:defRPr>
            </a:lvl1pPr>
          </a:lstStyle>
          <a:p>
            <a:r>
              <a:rPr lang="en-US" dirty="0"/>
              <a:t>Click to edit Master title style</a:t>
            </a:r>
          </a:p>
        </p:txBody>
      </p:sp>
    </p:spTree>
    <p:extLst>
      <p:ext uri="{BB962C8B-B14F-4D97-AF65-F5344CB8AC3E}">
        <p14:creationId xmlns:p14="http://schemas.microsoft.com/office/powerpoint/2010/main" val="123032465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79507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42302" y="45261"/>
            <a:ext cx="9847412" cy="704550"/>
          </a:xfrm>
        </p:spPr>
        <p:txBody>
          <a:bodyPr>
            <a:noAutofit/>
          </a:bodyPr>
          <a:lstStyle>
            <a:lvl1pPr>
              <a:defRPr sz="5000" b="0">
                <a:latin typeface="Avenir Next LT Pro Demi" panose="020B0704020202020204" pitchFamily="34" charset="0"/>
              </a:defRPr>
            </a:lvl1pPr>
          </a:lstStyle>
          <a:p>
            <a:endParaRPr lang="en-US" dirty="0"/>
          </a:p>
        </p:txBody>
      </p:sp>
      <p:pic>
        <p:nvPicPr>
          <p:cNvPr id="2" name="Picture 1" descr="Text&#10;&#10;Description automatically generated with medium confidence">
            <a:extLst>
              <a:ext uri="{FF2B5EF4-FFF2-40B4-BE49-F238E27FC236}">
                <a16:creationId xmlns:a16="http://schemas.microsoft.com/office/drawing/2014/main" id="{A2552DF2-3B33-3A0C-9CCE-5F02ECC56AA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90995"/>
            <a:ext cx="618839" cy="613082"/>
          </a:xfrm>
          <a:prstGeom prst="rect">
            <a:avLst/>
          </a:prstGeom>
        </p:spPr>
      </p:pic>
    </p:spTree>
    <p:extLst>
      <p:ext uri="{BB962C8B-B14F-4D97-AF65-F5344CB8AC3E}">
        <p14:creationId xmlns:p14="http://schemas.microsoft.com/office/powerpoint/2010/main" val="162694086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2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803034"/>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1"/>
            <a:ext cx="816423" cy="804843"/>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16423" y="90524"/>
            <a:ext cx="9847412" cy="704550"/>
          </a:xfrm>
        </p:spPr>
        <p:txBody>
          <a:bodyPr>
            <a:noAutofit/>
          </a:bodyPr>
          <a:lstStyle>
            <a:lvl1pPr>
              <a:defRPr sz="5000" b="0">
                <a:latin typeface="Avenir Next LT Pro Demi" panose="020B0704020202020204" pitchFamily="34" charset="0"/>
              </a:defRPr>
            </a:lvl1pPr>
          </a:lstStyle>
          <a:p>
            <a:endParaRPr lang="en-US" dirty="0"/>
          </a:p>
        </p:txBody>
      </p:sp>
      <p:sp>
        <p:nvSpPr>
          <p:cNvPr id="2" name="Rectangle 1">
            <a:extLst>
              <a:ext uri="{FF2B5EF4-FFF2-40B4-BE49-F238E27FC236}">
                <a16:creationId xmlns:a16="http://schemas.microsoft.com/office/drawing/2014/main" id="{8D950A03-2D82-E138-408A-40C8A051E681}"/>
              </a:ext>
            </a:extLst>
          </p:cNvPr>
          <p:cNvSpPr/>
          <p:nvPr userDrawn="1"/>
        </p:nvSpPr>
        <p:spPr>
          <a:xfrm>
            <a:off x="0" y="796216"/>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1A4787C5-5D8F-FA9D-13BE-C67A7038377C}"/>
              </a:ext>
            </a:extLst>
          </p:cNvPr>
          <p:cNvSpPr>
            <a:spLocks noGrp="1"/>
          </p:cNvSpPr>
          <p:nvPr>
            <p:ph type="body" sz="quarter" idx="11"/>
          </p:nvPr>
        </p:nvSpPr>
        <p:spPr>
          <a:xfrm>
            <a:off x="815975" y="804863"/>
            <a:ext cx="5705475" cy="574675"/>
          </a:xfrm>
        </p:spPr>
        <p:txBody>
          <a:bodyPr/>
          <a:lstStyle>
            <a:lvl1pPr marL="0" indent="0">
              <a:buNone/>
              <a:defRPr/>
            </a:lvl1pPr>
          </a:lstStyle>
          <a:p>
            <a:pPr lvl="0"/>
            <a:r>
              <a:rPr lang="en-US" dirty="0"/>
              <a:t>Click to edit Master text styles</a:t>
            </a:r>
          </a:p>
        </p:txBody>
      </p:sp>
    </p:spTree>
    <p:extLst>
      <p:ext uri="{BB962C8B-B14F-4D97-AF65-F5344CB8AC3E}">
        <p14:creationId xmlns:p14="http://schemas.microsoft.com/office/powerpoint/2010/main" val="215042665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844705" y="615277"/>
            <a:ext cx="9347295" cy="6242723"/>
            <a:chOff x="2519123" y="494522"/>
            <a:chExt cx="9347295" cy="6242723"/>
          </a:xfrm>
          <a:solidFill>
            <a:schemeClr val="accent4">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0" y="2195"/>
            <a:ext cx="9347295" cy="6242723"/>
            <a:chOff x="0" y="2195"/>
            <a:chExt cx="9347295" cy="6242723"/>
          </a:xfrm>
          <a:solidFill>
            <a:schemeClr val="accent4">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244918"/>
            <a:ext cx="1454257" cy="613082"/>
          </a:xfrm>
          <a:prstGeom prst="rect">
            <a:avLst/>
          </a:prstGeom>
        </p:spPr>
      </p:pic>
    </p:spTree>
    <p:extLst>
      <p:ext uri="{BB962C8B-B14F-4D97-AF65-F5344CB8AC3E}">
        <p14:creationId xmlns:p14="http://schemas.microsoft.com/office/powerpoint/2010/main" val="60045298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696848" y="619433"/>
            <a:ext cx="9347295" cy="6242723"/>
            <a:chOff x="2519123" y="494522"/>
            <a:chExt cx="9347295" cy="6242723"/>
          </a:xfrm>
          <a:solidFill>
            <a:schemeClr val="accent4">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193822" y="2195"/>
            <a:ext cx="9347295" cy="6242723"/>
            <a:chOff x="0" y="2195"/>
            <a:chExt cx="9347295" cy="6242723"/>
          </a:xfrm>
          <a:solidFill>
            <a:schemeClr val="accent4">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6244918"/>
            <a:ext cx="618839" cy="613082"/>
          </a:xfrm>
          <a:prstGeom prst="rect">
            <a:avLst/>
          </a:prstGeom>
        </p:spPr>
      </p:pic>
    </p:spTree>
    <p:extLst>
      <p:ext uri="{BB962C8B-B14F-4D97-AF65-F5344CB8AC3E}">
        <p14:creationId xmlns:p14="http://schemas.microsoft.com/office/powerpoint/2010/main" val="27819385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66745-8F12-67AD-3470-CEE31A67A27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7B3EC0B-45A3-61F9-5478-6C1A6D3378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8701795-E684-101D-35BB-915F83B9ED9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B9EED1D-ACA4-9C8B-9E37-291CFD968515}"/>
              </a:ext>
            </a:extLst>
          </p:cNvPr>
          <p:cNvSpPr>
            <a:spLocks noGrp="1"/>
          </p:cNvSpPr>
          <p:nvPr>
            <p:ph type="dt" sz="half" idx="10"/>
          </p:nvPr>
        </p:nvSpPr>
        <p:spPr/>
        <p:txBody>
          <a:bodyPr/>
          <a:lstStyle/>
          <a:p>
            <a:fld id="{B18DB49C-A225-9E48-8E51-4754D64BA649}" type="datetimeFigureOut">
              <a:rPr lang="en-US" smtClean="0"/>
              <a:t>1/23/2025</a:t>
            </a:fld>
            <a:endParaRPr lang="en-US"/>
          </a:p>
        </p:txBody>
      </p:sp>
      <p:sp>
        <p:nvSpPr>
          <p:cNvPr id="6" name="Footer Placeholder 5">
            <a:extLst>
              <a:ext uri="{FF2B5EF4-FFF2-40B4-BE49-F238E27FC236}">
                <a16:creationId xmlns:a16="http://schemas.microsoft.com/office/drawing/2014/main" id="{FEDA128E-44F0-414D-658C-3B30508572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E57660-69C0-0CD3-D141-7A0C4D751D2E}"/>
              </a:ext>
            </a:extLst>
          </p:cNvPr>
          <p:cNvSpPr>
            <a:spLocks noGrp="1"/>
          </p:cNvSpPr>
          <p:nvPr>
            <p:ph type="sldNum" sz="quarter" idx="12"/>
          </p:nvPr>
        </p:nvSpPr>
        <p:spPr/>
        <p:txBody>
          <a:bodyPr/>
          <a:lstStyle/>
          <a:p>
            <a:fld id="{27EA3DB6-BEBA-734A-AE84-188FAEA56FE8}" type="slidenum">
              <a:rPr lang="en-US" smtClean="0"/>
              <a:t>‹#›</a:t>
            </a:fld>
            <a:endParaRPr lang="en-US"/>
          </a:p>
        </p:txBody>
      </p:sp>
    </p:spTree>
    <p:extLst>
      <p:ext uri="{BB962C8B-B14F-4D97-AF65-F5344CB8AC3E}">
        <p14:creationId xmlns:p14="http://schemas.microsoft.com/office/powerpoint/2010/main" val="376377696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6262171"/>
            <a:ext cx="618839" cy="613082"/>
          </a:xfrm>
          <a:prstGeom prst="rect">
            <a:avLst/>
          </a:prstGeom>
        </p:spPr>
      </p:pic>
    </p:spTree>
    <p:extLst>
      <p:ext uri="{BB962C8B-B14F-4D97-AF65-F5344CB8AC3E}">
        <p14:creationId xmlns:p14="http://schemas.microsoft.com/office/powerpoint/2010/main" val="207723889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F723675-0B6B-BC3A-C81B-AE17BB0BEAEC}"/>
              </a:ext>
            </a:extLst>
          </p:cNvPr>
          <p:cNvGrpSpPr/>
          <p:nvPr userDrawn="1"/>
        </p:nvGrpSpPr>
        <p:grpSpPr>
          <a:xfrm flipH="1">
            <a:off x="-1" y="0"/>
            <a:ext cx="12192000" cy="6870961"/>
            <a:chOff x="-1" y="0"/>
            <a:chExt cx="12192000" cy="6870961"/>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1573161" y="6257879"/>
            <a:ext cx="618839" cy="613082"/>
          </a:xfrm>
          <a:prstGeom prst="rect">
            <a:avLst/>
          </a:prstGeom>
        </p:spPr>
      </p:pic>
    </p:spTree>
    <p:extLst>
      <p:ext uri="{BB962C8B-B14F-4D97-AF65-F5344CB8AC3E}">
        <p14:creationId xmlns:p14="http://schemas.microsoft.com/office/powerpoint/2010/main" val="94555028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1903202" y="9767"/>
            <a:ext cx="10288798" cy="79507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2344589" y="100292"/>
            <a:ext cx="9847412" cy="704550"/>
          </a:xfrm>
        </p:spPr>
        <p:txBody>
          <a:bodyPr>
            <a:noAutofit/>
          </a:bodyPr>
          <a:lstStyle>
            <a:lvl1pPr>
              <a:defRPr sz="5000" b="0">
                <a:latin typeface="Avenir Next LT Pro Demi" panose="020B0704020202020204" pitchFamily="34" charset="0"/>
              </a:defRPr>
            </a:lvl1pPr>
          </a:lstStyle>
          <a:p>
            <a:r>
              <a:rPr lang="en-US" dirty="0"/>
              <a:t>Click to edit Master title style</a:t>
            </a:r>
          </a:p>
        </p:txBody>
      </p:sp>
      <p:sp>
        <p:nvSpPr>
          <p:cNvPr id="2" name="Rectangle 1">
            <a:extLst>
              <a:ext uri="{FF2B5EF4-FFF2-40B4-BE49-F238E27FC236}">
                <a16:creationId xmlns:a16="http://schemas.microsoft.com/office/drawing/2014/main" id="{05499293-6011-36EC-30FF-7079C2756F34}"/>
              </a:ext>
            </a:extLst>
          </p:cNvPr>
          <p:cNvSpPr/>
          <p:nvPr userDrawn="1"/>
        </p:nvSpPr>
        <p:spPr>
          <a:xfrm>
            <a:off x="0" y="804842"/>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633466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1752" y="5752592"/>
            <a:ext cx="2335639" cy="984653"/>
          </a:xfrm>
          <a:prstGeom prst="rect">
            <a:avLst/>
          </a:prstGeom>
        </p:spPr>
      </p:pic>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297999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062925"/>
            <a:ext cx="12192000" cy="79507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306050" y="6062925"/>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77117723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1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244918"/>
            <a:ext cx="12192000" cy="613082"/>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p>
        </p:txBody>
      </p:sp>
      <p:pic>
        <p:nvPicPr>
          <p:cNvPr id="3" name="Picture 2" descr="Text&#10;&#10;Description automatically generated with medium confidence">
            <a:extLst>
              <a:ext uri="{FF2B5EF4-FFF2-40B4-BE49-F238E27FC236}">
                <a16:creationId xmlns:a16="http://schemas.microsoft.com/office/drawing/2014/main" id="{E8B95E25-E439-D08C-6184-0E47128E33A5}"/>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1573161" y="6244918"/>
            <a:ext cx="618839" cy="613082"/>
          </a:xfrm>
          <a:prstGeom prst="rect">
            <a:avLst/>
          </a:prstGeom>
        </p:spPr>
      </p:pic>
    </p:spTree>
    <p:extLst>
      <p:ext uri="{BB962C8B-B14F-4D97-AF65-F5344CB8AC3E}">
        <p14:creationId xmlns:p14="http://schemas.microsoft.com/office/powerpoint/2010/main" val="344196893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626401" cy="609600"/>
          </a:xfrm>
          <a:prstGeom prst="rect">
            <a:avLst/>
          </a:prstGeom>
        </p:spPr>
      </p:pic>
    </p:spTree>
    <p:extLst>
      <p:ext uri="{BB962C8B-B14F-4D97-AF65-F5344CB8AC3E}">
        <p14:creationId xmlns:p14="http://schemas.microsoft.com/office/powerpoint/2010/main" val="372642985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3_Blank">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AB4D6452-889F-892A-2746-F0726DE85D00}"/>
              </a:ext>
            </a:extLst>
          </p:cNvPr>
          <p:cNvGrpSpPr/>
          <p:nvPr userDrawn="1"/>
        </p:nvGrpSpPr>
        <p:grpSpPr>
          <a:xfrm flipH="1">
            <a:off x="0" y="-3"/>
            <a:ext cx="12191998" cy="6858001"/>
            <a:chOff x="0" y="-3"/>
            <a:chExt cx="12191998" cy="6858001"/>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1565599" y="-3"/>
            <a:ext cx="626401" cy="609600"/>
          </a:xfrm>
          <a:prstGeom prst="rect">
            <a:avLst/>
          </a:prstGeom>
        </p:spPr>
      </p:pic>
    </p:spTree>
    <p:extLst>
      <p:ext uri="{BB962C8B-B14F-4D97-AF65-F5344CB8AC3E}">
        <p14:creationId xmlns:p14="http://schemas.microsoft.com/office/powerpoint/2010/main" val="220632376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2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2543482" y="3923993"/>
            <a:ext cx="171450" cy="5258416"/>
          </a:xfrm>
          <a:prstGeom prst="rect">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3B1FE8F-DBFC-52D9-ADA6-73F1EAD36E97}"/>
              </a:ext>
            </a:extLst>
          </p:cNvPr>
          <p:cNvSpPr/>
          <p:nvPr userDrawn="1"/>
        </p:nvSpPr>
        <p:spPr>
          <a:xfrm rot="5400000">
            <a:off x="9477068" y="3923993"/>
            <a:ext cx="171450" cy="5258415"/>
          </a:xfrm>
          <a:prstGeom prst="rect">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xt&#10;&#10;Description automatically generated with medium confidence">
            <a:extLst>
              <a:ext uri="{FF2B5EF4-FFF2-40B4-BE49-F238E27FC236}">
                <a16:creationId xmlns:a16="http://schemas.microsoft.com/office/drawing/2014/main" id="{6D662FB6-1538-0B9B-740D-12CADAC5958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153025" y="6054295"/>
            <a:ext cx="1885950" cy="795075"/>
          </a:xfrm>
          <a:prstGeom prst="rect">
            <a:avLst/>
          </a:prstGeom>
        </p:spPr>
      </p:pic>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2281729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5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6008567" y="458907"/>
            <a:ext cx="174864" cy="12192002"/>
          </a:xfrm>
          <a:prstGeom prst="rect">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pic>
        <p:nvPicPr>
          <p:cNvPr id="4" name="Picture 3" descr="Logo&#10;&#10;Description automatically generated">
            <a:extLst>
              <a:ext uri="{FF2B5EF4-FFF2-40B4-BE49-F238E27FC236}">
                <a16:creationId xmlns:a16="http://schemas.microsoft.com/office/drawing/2014/main" id="{E01D6CB3-B242-4F71-1160-18AEE7BEC997}"/>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5782799" y="6248400"/>
            <a:ext cx="626401" cy="609600"/>
          </a:xfrm>
          <a:prstGeom prst="rect">
            <a:avLst/>
          </a:prstGeom>
        </p:spPr>
      </p:pic>
    </p:spTree>
    <p:extLst>
      <p:ext uri="{BB962C8B-B14F-4D97-AF65-F5344CB8AC3E}">
        <p14:creationId xmlns:p14="http://schemas.microsoft.com/office/powerpoint/2010/main" val="16240841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EEE1D-59AE-B150-D913-83E29568199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0C68E7D-8992-4D62-74A1-FFEAA506D9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E617F8-AC0E-3A40-8C7A-5736802746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93E7FBF-1AB8-4C87-81B8-9E3BD932A73A}"/>
              </a:ext>
            </a:extLst>
          </p:cNvPr>
          <p:cNvSpPr>
            <a:spLocks noGrp="1"/>
          </p:cNvSpPr>
          <p:nvPr>
            <p:ph type="dt" sz="half" idx="10"/>
          </p:nvPr>
        </p:nvSpPr>
        <p:spPr/>
        <p:txBody>
          <a:bodyPr/>
          <a:lstStyle/>
          <a:p>
            <a:fld id="{B18DB49C-A225-9E48-8E51-4754D64BA649}" type="datetimeFigureOut">
              <a:rPr lang="en-US" smtClean="0"/>
              <a:t>1/23/2025</a:t>
            </a:fld>
            <a:endParaRPr lang="en-US"/>
          </a:p>
        </p:txBody>
      </p:sp>
      <p:sp>
        <p:nvSpPr>
          <p:cNvPr id="6" name="Footer Placeholder 5">
            <a:extLst>
              <a:ext uri="{FF2B5EF4-FFF2-40B4-BE49-F238E27FC236}">
                <a16:creationId xmlns:a16="http://schemas.microsoft.com/office/drawing/2014/main" id="{F596DFD4-BC99-33A3-D8FA-705B385A7D6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40B8579-37AB-1C41-3420-478F819068C7}"/>
              </a:ext>
            </a:extLst>
          </p:cNvPr>
          <p:cNvSpPr>
            <a:spLocks noGrp="1"/>
          </p:cNvSpPr>
          <p:nvPr>
            <p:ph type="sldNum" sz="quarter" idx="12"/>
          </p:nvPr>
        </p:nvSpPr>
        <p:spPr/>
        <p:txBody>
          <a:bodyPr/>
          <a:lstStyle/>
          <a:p>
            <a:fld id="{27EA3DB6-BEBA-734A-AE84-188FAEA56FE8}" type="slidenum">
              <a:rPr lang="en-US" smtClean="0"/>
              <a:t>‹#›</a:t>
            </a:fld>
            <a:endParaRPr lang="en-US"/>
          </a:p>
        </p:txBody>
      </p:sp>
    </p:spTree>
    <p:extLst>
      <p:ext uri="{BB962C8B-B14F-4D97-AF65-F5344CB8AC3E}">
        <p14:creationId xmlns:p14="http://schemas.microsoft.com/office/powerpoint/2010/main" val="21770068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242"/>
            <a:ext cx="12192000" cy="795075"/>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39C1DB3-ACE3-F2BE-2135-5DA81A4B784E}"/>
              </a:ext>
            </a:extLst>
          </p:cNvPr>
          <p:cNvSpPr/>
          <p:nvPr userDrawn="1"/>
        </p:nvSpPr>
        <p:spPr>
          <a:xfrm>
            <a:off x="0" y="6300198"/>
            <a:ext cx="12191999" cy="557269"/>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290674"/>
            <a:ext cx="1345721" cy="567326"/>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0" y="100292"/>
            <a:ext cx="12192001" cy="704550"/>
          </a:xfrm>
        </p:spPr>
        <p:txBody>
          <a:bodyPr>
            <a:noAutofit/>
          </a:bodyPr>
          <a:lstStyle>
            <a:lvl1pPr algn="ctr">
              <a:defRPr sz="5000" b="0">
                <a:latin typeface="Avenir Next LT Pro Demi" panose="020B0704020202020204" pitchFamily="34" charset="0"/>
              </a:defRPr>
            </a:lvl1pPr>
          </a:lstStyle>
          <a:p>
            <a:r>
              <a:rPr lang="en-US" dirty="0"/>
              <a:t>Click to edit Master title style</a:t>
            </a:r>
          </a:p>
        </p:txBody>
      </p:sp>
    </p:spTree>
    <p:extLst>
      <p:ext uri="{BB962C8B-B14F-4D97-AF65-F5344CB8AC3E}">
        <p14:creationId xmlns:p14="http://schemas.microsoft.com/office/powerpoint/2010/main" val="279841766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4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795075"/>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42302" y="45261"/>
            <a:ext cx="9847412" cy="704550"/>
          </a:xfrm>
        </p:spPr>
        <p:txBody>
          <a:bodyPr>
            <a:noAutofit/>
          </a:bodyPr>
          <a:lstStyle>
            <a:lvl1pPr>
              <a:defRPr sz="5000" b="0">
                <a:latin typeface="Avenir Next LT Pro Demi" panose="020B0704020202020204" pitchFamily="34" charset="0"/>
              </a:defRPr>
            </a:lvl1pPr>
          </a:lstStyle>
          <a:p>
            <a:endParaRPr lang="en-US" dirty="0"/>
          </a:p>
        </p:txBody>
      </p:sp>
      <p:pic>
        <p:nvPicPr>
          <p:cNvPr id="2" name="Picture 1" descr="Text&#10;&#10;Description automatically generated with medium confidence">
            <a:extLst>
              <a:ext uri="{FF2B5EF4-FFF2-40B4-BE49-F238E27FC236}">
                <a16:creationId xmlns:a16="http://schemas.microsoft.com/office/drawing/2014/main" id="{A2552DF2-3B33-3A0C-9CCE-5F02ECC56AA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90995"/>
            <a:ext cx="618839" cy="613082"/>
          </a:xfrm>
          <a:prstGeom prst="rect">
            <a:avLst/>
          </a:prstGeom>
        </p:spPr>
      </p:pic>
    </p:spTree>
    <p:extLst>
      <p:ext uri="{BB962C8B-B14F-4D97-AF65-F5344CB8AC3E}">
        <p14:creationId xmlns:p14="http://schemas.microsoft.com/office/powerpoint/2010/main" val="143978353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5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803034"/>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1"/>
            <a:ext cx="816423" cy="804843"/>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16423" y="90524"/>
            <a:ext cx="9847412" cy="704550"/>
          </a:xfrm>
        </p:spPr>
        <p:txBody>
          <a:bodyPr>
            <a:noAutofit/>
          </a:bodyPr>
          <a:lstStyle>
            <a:lvl1pPr>
              <a:defRPr sz="5000" b="0">
                <a:latin typeface="Avenir Next LT Pro Demi" panose="020B0704020202020204" pitchFamily="34" charset="0"/>
              </a:defRPr>
            </a:lvl1pPr>
          </a:lstStyle>
          <a:p>
            <a:endParaRPr lang="en-US" dirty="0"/>
          </a:p>
        </p:txBody>
      </p:sp>
      <p:sp>
        <p:nvSpPr>
          <p:cNvPr id="2" name="Rectangle 1">
            <a:extLst>
              <a:ext uri="{FF2B5EF4-FFF2-40B4-BE49-F238E27FC236}">
                <a16:creationId xmlns:a16="http://schemas.microsoft.com/office/drawing/2014/main" id="{8D950A03-2D82-E138-408A-40C8A051E681}"/>
              </a:ext>
            </a:extLst>
          </p:cNvPr>
          <p:cNvSpPr/>
          <p:nvPr userDrawn="1"/>
        </p:nvSpPr>
        <p:spPr>
          <a:xfrm>
            <a:off x="0" y="796216"/>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1A4787C5-5D8F-FA9D-13BE-C67A7038377C}"/>
              </a:ext>
            </a:extLst>
          </p:cNvPr>
          <p:cNvSpPr>
            <a:spLocks noGrp="1"/>
          </p:cNvSpPr>
          <p:nvPr>
            <p:ph type="body" sz="quarter" idx="11"/>
          </p:nvPr>
        </p:nvSpPr>
        <p:spPr>
          <a:xfrm>
            <a:off x="815975" y="804863"/>
            <a:ext cx="5705475" cy="574675"/>
          </a:xfrm>
        </p:spPr>
        <p:txBody>
          <a:bodyPr/>
          <a:lstStyle>
            <a:lvl1pPr marL="0" indent="0">
              <a:buNone/>
              <a:defRPr/>
            </a:lvl1pPr>
          </a:lstStyle>
          <a:p>
            <a:pPr lvl="0"/>
            <a:r>
              <a:rPr lang="en-US" dirty="0"/>
              <a:t>Click to edit Master text styles</a:t>
            </a:r>
          </a:p>
        </p:txBody>
      </p:sp>
    </p:spTree>
    <p:extLst>
      <p:ext uri="{BB962C8B-B14F-4D97-AF65-F5344CB8AC3E}">
        <p14:creationId xmlns:p14="http://schemas.microsoft.com/office/powerpoint/2010/main" val="320737117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844705" y="615277"/>
            <a:ext cx="9347295" cy="6242723"/>
            <a:chOff x="2519123" y="494522"/>
            <a:chExt cx="9347295" cy="6242723"/>
          </a:xfrm>
          <a:solidFill>
            <a:schemeClr val="accent6">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0" y="2195"/>
            <a:ext cx="9347295" cy="6242723"/>
            <a:chOff x="0" y="2195"/>
            <a:chExt cx="9347295" cy="6242723"/>
          </a:xfrm>
          <a:solidFill>
            <a:schemeClr val="accent6">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244918"/>
            <a:ext cx="1454257" cy="613082"/>
          </a:xfrm>
          <a:prstGeom prst="rect">
            <a:avLst/>
          </a:prstGeom>
        </p:spPr>
      </p:pic>
    </p:spTree>
    <p:extLst>
      <p:ext uri="{BB962C8B-B14F-4D97-AF65-F5344CB8AC3E}">
        <p14:creationId xmlns:p14="http://schemas.microsoft.com/office/powerpoint/2010/main" val="315568097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696848" y="619433"/>
            <a:ext cx="9347295" cy="6242723"/>
            <a:chOff x="2519123" y="494522"/>
            <a:chExt cx="9347295" cy="6242723"/>
          </a:xfrm>
          <a:solidFill>
            <a:schemeClr val="accent6">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193822" y="2195"/>
            <a:ext cx="9347295" cy="6242723"/>
            <a:chOff x="0" y="2195"/>
            <a:chExt cx="9347295" cy="6242723"/>
          </a:xfrm>
          <a:solidFill>
            <a:schemeClr val="accent6">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6244918"/>
            <a:ext cx="618839" cy="613082"/>
          </a:xfrm>
          <a:prstGeom prst="rect">
            <a:avLst/>
          </a:prstGeom>
        </p:spPr>
      </p:pic>
    </p:spTree>
    <p:extLst>
      <p:ext uri="{BB962C8B-B14F-4D97-AF65-F5344CB8AC3E}">
        <p14:creationId xmlns:p14="http://schemas.microsoft.com/office/powerpoint/2010/main" val="99717597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6262171"/>
            <a:ext cx="618839" cy="613082"/>
          </a:xfrm>
          <a:prstGeom prst="rect">
            <a:avLst/>
          </a:prstGeom>
        </p:spPr>
      </p:pic>
    </p:spTree>
    <p:extLst>
      <p:ext uri="{BB962C8B-B14F-4D97-AF65-F5344CB8AC3E}">
        <p14:creationId xmlns:p14="http://schemas.microsoft.com/office/powerpoint/2010/main" val="357403878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F723675-0B6B-BC3A-C81B-AE17BB0BEAEC}"/>
              </a:ext>
            </a:extLst>
          </p:cNvPr>
          <p:cNvGrpSpPr/>
          <p:nvPr userDrawn="1"/>
        </p:nvGrpSpPr>
        <p:grpSpPr>
          <a:xfrm flipH="1">
            <a:off x="-1" y="0"/>
            <a:ext cx="12192000" cy="6870961"/>
            <a:chOff x="-1" y="0"/>
            <a:chExt cx="12192000" cy="6870961"/>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1573161" y="6257879"/>
            <a:ext cx="618839" cy="613082"/>
          </a:xfrm>
          <a:prstGeom prst="rect">
            <a:avLst/>
          </a:prstGeom>
        </p:spPr>
      </p:pic>
    </p:spTree>
    <p:extLst>
      <p:ext uri="{BB962C8B-B14F-4D97-AF65-F5344CB8AC3E}">
        <p14:creationId xmlns:p14="http://schemas.microsoft.com/office/powerpoint/2010/main" val="187366839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6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1903202" y="9767"/>
            <a:ext cx="10288798" cy="795075"/>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2344589" y="100292"/>
            <a:ext cx="9847412" cy="704550"/>
          </a:xfrm>
        </p:spPr>
        <p:txBody>
          <a:bodyPr>
            <a:noAutofit/>
          </a:bodyPr>
          <a:lstStyle>
            <a:lvl1pPr>
              <a:defRPr sz="5000" b="0">
                <a:latin typeface="Avenir Next LT Pro Demi" panose="020B0704020202020204" pitchFamily="34" charset="0"/>
              </a:defRPr>
            </a:lvl1pPr>
          </a:lstStyle>
          <a:p>
            <a:r>
              <a:rPr lang="en-US" dirty="0"/>
              <a:t>Click to edit Master title style</a:t>
            </a:r>
          </a:p>
        </p:txBody>
      </p:sp>
      <p:sp>
        <p:nvSpPr>
          <p:cNvPr id="2" name="Rectangle 1">
            <a:extLst>
              <a:ext uri="{FF2B5EF4-FFF2-40B4-BE49-F238E27FC236}">
                <a16:creationId xmlns:a16="http://schemas.microsoft.com/office/drawing/2014/main" id="{05499293-6011-36EC-30FF-7079C2756F34}"/>
              </a:ext>
            </a:extLst>
          </p:cNvPr>
          <p:cNvSpPr/>
          <p:nvPr userDrawn="1"/>
        </p:nvSpPr>
        <p:spPr>
          <a:xfrm>
            <a:off x="0" y="804842"/>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5091587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1752" y="5752592"/>
            <a:ext cx="2335639" cy="984653"/>
          </a:xfrm>
          <a:prstGeom prst="rect">
            <a:avLst/>
          </a:prstGeom>
        </p:spPr>
      </p:pic>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0817095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17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062925"/>
            <a:ext cx="12192000" cy="795075"/>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306050" y="6062925"/>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581575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9" Type="http://schemas.openxmlformats.org/officeDocument/2006/relationships/slideLayout" Target="../slideLayouts/slideLayout50.xml"/><Relationship Id="rId21" Type="http://schemas.openxmlformats.org/officeDocument/2006/relationships/slideLayout" Target="../slideLayouts/slideLayout32.xml"/><Relationship Id="rId34" Type="http://schemas.openxmlformats.org/officeDocument/2006/relationships/slideLayout" Target="../slideLayouts/slideLayout45.xml"/><Relationship Id="rId42" Type="http://schemas.openxmlformats.org/officeDocument/2006/relationships/slideLayout" Target="../slideLayouts/slideLayout53.xml"/><Relationship Id="rId47" Type="http://schemas.openxmlformats.org/officeDocument/2006/relationships/slideLayout" Target="../slideLayouts/slideLayout58.xml"/><Relationship Id="rId50" Type="http://schemas.openxmlformats.org/officeDocument/2006/relationships/slideLayout" Target="../slideLayouts/slideLayout61.xml"/><Relationship Id="rId55" Type="http://schemas.openxmlformats.org/officeDocument/2006/relationships/slideLayout" Target="../slideLayouts/slideLayout66.xml"/><Relationship Id="rId63" Type="http://schemas.openxmlformats.org/officeDocument/2006/relationships/theme" Target="../theme/theme2.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9" Type="http://schemas.openxmlformats.org/officeDocument/2006/relationships/slideLayout" Target="../slideLayouts/slideLayout40.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40" Type="http://schemas.openxmlformats.org/officeDocument/2006/relationships/slideLayout" Target="../slideLayouts/slideLayout51.xml"/><Relationship Id="rId45" Type="http://schemas.openxmlformats.org/officeDocument/2006/relationships/slideLayout" Target="../slideLayouts/slideLayout56.xml"/><Relationship Id="rId53" Type="http://schemas.openxmlformats.org/officeDocument/2006/relationships/slideLayout" Target="../slideLayouts/slideLayout64.xml"/><Relationship Id="rId58" Type="http://schemas.openxmlformats.org/officeDocument/2006/relationships/slideLayout" Target="../slideLayouts/slideLayout69.xml"/><Relationship Id="rId5" Type="http://schemas.openxmlformats.org/officeDocument/2006/relationships/slideLayout" Target="../slideLayouts/slideLayout16.xml"/><Relationship Id="rId61" Type="http://schemas.openxmlformats.org/officeDocument/2006/relationships/slideLayout" Target="../slideLayouts/slideLayout72.xml"/><Relationship Id="rId19" Type="http://schemas.openxmlformats.org/officeDocument/2006/relationships/slideLayout" Target="../slideLayouts/slideLayout3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43" Type="http://schemas.openxmlformats.org/officeDocument/2006/relationships/slideLayout" Target="../slideLayouts/slideLayout54.xml"/><Relationship Id="rId48" Type="http://schemas.openxmlformats.org/officeDocument/2006/relationships/slideLayout" Target="../slideLayouts/slideLayout59.xml"/><Relationship Id="rId56" Type="http://schemas.openxmlformats.org/officeDocument/2006/relationships/slideLayout" Target="../slideLayouts/slideLayout67.xml"/><Relationship Id="rId8" Type="http://schemas.openxmlformats.org/officeDocument/2006/relationships/slideLayout" Target="../slideLayouts/slideLayout19.xml"/><Relationship Id="rId51" Type="http://schemas.openxmlformats.org/officeDocument/2006/relationships/slideLayout" Target="../slideLayouts/slideLayout62.xml"/><Relationship Id="rId3" Type="http://schemas.openxmlformats.org/officeDocument/2006/relationships/slideLayout" Target="../slideLayouts/slideLayout14.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 Id="rId46" Type="http://schemas.openxmlformats.org/officeDocument/2006/relationships/slideLayout" Target="../slideLayouts/slideLayout57.xml"/><Relationship Id="rId59" Type="http://schemas.openxmlformats.org/officeDocument/2006/relationships/slideLayout" Target="../slideLayouts/slideLayout70.xml"/><Relationship Id="rId20" Type="http://schemas.openxmlformats.org/officeDocument/2006/relationships/slideLayout" Target="../slideLayouts/slideLayout31.xml"/><Relationship Id="rId41" Type="http://schemas.openxmlformats.org/officeDocument/2006/relationships/slideLayout" Target="../slideLayouts/slideLayout52.xml"/><Relationship Id="rId54" Type="http://schemas.openxmlformats.org/officeDocument/2006/relationships/slideLayout" Target="../slideLayouts/slideLayout65.xml"/><Relationship Id="rId62" Type="http://schemas.openxmlformats.org/officeDocument/2006/relationships/slideLayout" Target="../slideLayouts/slideLayout7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49" Type="http://schemas.openxmlformats.org/officeDocument/2006/relationships/slideLayout" Target="../slideLayouts/slideLayout60.xml"/><Relationship Id="rId57" Type="http://schemas.openxmlformats.org/officeDocument/2006/relationships/slideLayout" Target="../slideLayouts/slideLayout68.xml"/><Relationship Id="rId10" Type="http://schemas.openxmlformats.org/officeDocument/2006/relationships/slideLayout" Target="../slideLayouts/slideLayout21.xml"/><Relationship Id="rId31" Type="http://schemas.openxmlformats.org/officeDocument/2006/relationships/slideLayout" Target="../slideLayouts/slideLayout42.xml"/><Relationship Id="rId44" Type="http://schemas.openxmlformats.org/officeDocument/2006/relationships/slideLayout" Target="../slideLayouts/slideLayout55.xml"/><Relationship Id="rId52" Type="http://schemas.openxmlformats.org/officeDocument/2006/relationships/slideLayout" Target="../slideLayouts/slideLayout63.xml"/><Relationship Id="rId60" Type="http://schemas.openxmlformats.org/officeDocument/2006/relationships/slideLayout" Target="../slideLayouts/slideLayout7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6.xml"/><Relationship Id="rId18" Type="http://schemas.openxmlformats.org/officeDocument/2006/relationships/slideLayout" Target="../slideLayouts/slideLayout91.xml"/><Relationship Id="rId26" Type="http://schemas.openxmlformats.org/officeDocument/2006/relationships/slideLayout" Target="../slideLayouts/slideLayout99.xml"/><Relationship Id="rId39" Type="http://schemas.openxmlformats.org/officeDocument/2006/relationships/slideLayout" Target="../slideLayouts/slideLayout112.xml"/><Relationship Id="rId21" Type="http://schemas.openxmlformats.org/officeDocument/2006/relationships/slideLayout" Target="../slideLayouts/slideLayout94.xml"/><Relationship Id="rId34" Type="http://schemas.openxmlformats.org/officeDocument/2006/relationships/slideLayout" Target="../slideLayouts/slideLayout107.xml"/><Relationship Id="rId42" Type="http://schemas.openxmlformats.org/officeDocument/2006/relationships/slideLayout" Target="../slideLayouts/slideLayout115.xml"/><Relationship Id="rId47" Type="http://schemas.openxmlformats.org/officeDocument/2006/relationships/slideLayout" Target="../slideLayouts/slideLayout120.xml"/><Relationship Id="rId50" Type="http://schemas.openxmlformats.org/officeDocument/2006/relationships/slideLayout" Target="../slideLayouts/slideLayout123.xml"/><Relationship Id="rId55" Type="http://schemas.openxmlformats.org/officeDocument/2006/relationships/slideLayout" Target="../slideLayouts/slideLayout128.xml"/><Relationship Id="rId7" Type="http://schemas.openxmlformats.org/officeDocument/2006/relationships/slideLayout" Target="../slideLayouts/slideLayout80.xml"/><Relationship Id="rId2" Type="http://schemas.openxmlformats.org/officeDocument/2006/relationships/slideLayout" Target="../slideLayouts/slideLayout75.xml"/><Relationship Id="rId16" Type="http://schemas.openxmlformats.org/officeDocument/2006/relationships/slideLayout" Target="../slideLayouts/slideLayout89.xml"/><Relationship Id="rId29" Type="http://schemas.openxmlformats.org/officeDocument/2006/relationships/slideLayout" Target="../slideLayouts/slideLayout102.xml"/><Relationship Id="rId11" Type="http://schemas.openxmlformats.org/officeDocument/2006/relationships/slideLayout" Target="../slideLayouts/slideLayout84.xml"/><Relationship Id="rId24" Type="http://schemas.openxmlformats.org/officeDocument/2006/relationships/slideLayout" Target="../slideLayouts/slideLayout97.xml"/><Relationship Id="rId32" Type="http://schemas.openxmlformats.org/officeDocument/2006/relationships/slideLayout" Target="../slideLayouts/slideLayout105.xml"/><Relationship Id="rId37" Type="http://schemas.openxmlformats.org/officeDocument/2006/relationships/slideLayout" Target="../slideLayouts/slideLayout110.xml"/><Relationship Id="rId40" Type="http://schemas.openxmlformats.org/officeDocument/2006/relationships/slideLayout" Target="../slideLayouts/slideLayout113.xml"/><Relationship Id="rId45" Type="http://schemas.openxmlformats.org/officeDocument/2006/relationships/slideLayout" Target="../slideLayouts/slideLayout118.xml"/><Relationship Id="rId53" Type="http://schemas.openxmlformats.org/officeDocument/2006/relationships/slideLayout" Target="../slideLayouts/slideLayout126.xml"/><Relationship Id="rId58" Type="http://schemas.openxmlformats.org/officeDocument/2006/relationships/slideLayout" Target="../slideLayouts/slideLayout131.xml"/><Relationship Id="rId5" Type="http://schemas.openxmlformats.org/officeDocument/2006/relationships/slideLayout" Target="../slideLayouts/slideLayout78.xml"/><Relationship Id="rId61" Type="http://schemas.openxmlformats.org/officeDocument/2006/relationships/slideLayout" Target="../slideLayouts/slideLayout134.xml"/><Relationship Id="rId19" Type="http://schemas.openxmlformats.org/officeDocument/2006/relationships/slideLayout" Target="../slideLayouts/slideLayout92.xml"/><Relationship Id="rId14" Type="http://schemas.openxmlformats.org/officeDocument/2006/relationships/slideLayout" Target="../slideLayouts/slideLayout87.xml"/><Relationship Id="rId22" Type="http://schemas.openxmlformats.org/officeDocument/2006/relationships/slideLayout" Target="../slideLayouts/slideLayout95.xml"/><Relationship Id="rId27" Type="http://schemas.openxmlformats.org/officeDocument/2006/relationships/slideLayout" Target="../slideLayouts/slideLayout100.xml"/><Relationship Id="rId30" Type="http://schemas.openxmlformats.org/officeDocument/2006/relationships/slideLayout" Target="../slideLayouts/slideLayout103.xml"/><Relationship Id="rId35" Type="http://schemas.openxmlformats.org/officeDocument/2006/relationships/slideLayout" Target="../slideLayouts/slideLayout108.xml"/><Relationship Id="rId43" Type="http://schemas.openxmlformats.org/officeDocument/2006/relationships/slideLayout" Target="../slideLayouts/slideLayout116.xml"/><Relationship Id="rId48" Type="http://schemas.openxmlformats.org/officeDocument/2006/relationships/slideLayout" Target="../slideLayouts/slideLayout121.xml"/><Relationship Id="rId56" Type="http://schemas.openxmlformats.org/officeDocument/2006/relationships/slideLayout" Target="../slideLayouts/slideLayout129.xml"/><Relationship Id="rId8" Type="http://schemas.openxmlformats.org/officeDocument/2006/relationships/slideLayout" Target="../slideLayouts/slideLayout81.xml"/><Relationship Id="rId51" Type="http://schemas.openxmlformats.org/officeDocument/2006/relationships/slideLayout" Target="../slideLayouts/slideLayout124.xml"/><Relationship Id="rId3" Type="http://schemas.openxmlformats.org/officeDocument/2006/relationships/slideLayout" Target="../slideLayouts/slideLayout76.xml"/><Relationship Id="rId12" Type="http://schemas.openxmlformats.org/officeDocument/2006/relationships/slideLayout" Target="../slideLayouts/slideLayout85.xml"/><Relationship Id="rId17" Type="http://schemas.openxmlformats.org/officeDocument/2006/relationships/slideLayout" Target="../slideLayouts/slideLayout90.xml"/><Relationship Id="rId25" Type="http://schemas.openxmlformats.org/officeDocument/2006/relationships/slideLayout" Target="../slideLayouts/slideLayout98.xml"/><Relationship Id="rId33" Type="http://schemas.openxmlformats.org/officeDocument/2006/relationships/slideLayout" Target="../slideLayouts/slideLayout106.xml"/><Relationship Id="rId38" Type="http://schemas.openxmlformats.org/officeDocument/2006/relationships/slideLayout" Target="../slideLayouts/slideLayout111.xml"/><Relationship Id="rId46" Type="http://schemas.openxmlformats.org/officeDocument/2006/relationships/slideLayout" Target="../slideLayouts/slideLayout119.xml"/><Relationship Id="rId59" Type="http://schemas.openxmlformats.org/officeDocument/2006/relationships/slideLayout" Target="../slideLayouts/slideLayout132.xml"/><Relationship Id="rId20" Type="http://schemas.openxmlformats.org/officeDocument/2006/relationships/slideLayout" Target="../slideLayouts/slideLayout93.xml"/><Relationship Id="rId41" Type="http://schemas.openxmlformats.org/officeDocument/2006/relationships/slideLayout" Target="../slideLayouts/slideLayout114.xml"/><Relationship Id="rId54" Type="http://schemas.openxmlformats.org/officeDocument/2006/relationships/slideLayout" Target="../slideLayouts/slideLayout127.xml"/><Relationship Id="rId62" Type="http://schemas.openxmlformats.org/officeDocument/2006/relationships/theme" Target="../theme/theme3.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5" Type="http://schemas.openxmlformats.org/officeDocument/2006/relationships/slideLayout" Target="../slideLayouts/slideLayout88.xml"/><Relationship Id="rId23" Type="http://schemas.openxmlformats.org/officeDocument/2006/relationships/slideLayout" Target="../slideLayouts/slideLayout96.xml"/><Relationship Id="rId28" Type="http://schemas.openxmlformats.org/officeDocument/2006/relationships/slideLayout" Target="../slideLayouts/slideLayout101.xml"/><Relationship Id="rId36" Type="http://schemas.openxmlformats.org/officeDocument/2006/relationships/slideLayout" Target="../slideLayouts/slideLayout109.xml"/><Relationship Id="rId49" Type="http://schemas.openxmlformats.org/officeDocument/2006/relationships/slideLayout" Target="../slideLayouts/slideLayout122.xml"/><Relationship Id="rId57" Type="http://schemas.openxmlformats.org/officeDocument/2006/relationships/slideLayout" Target="../slideLayouts/slideLayout130.xml"/><Relationship Id="rId10" Type="http://schemas.openxmlformats.org/officeDocument/2006/relationships/slideLayout" Target="../slideLayouts/slideLayout83.xml"/><Relationship Id="rId31" Type="http://schemas.openxmlformats.org/officeDocument/2006/relationships/slideLayout" Target="../slideLayouts/slideLayout104.xml"/><Relationship Id="rId44" Type="http://schemas.openxmlformats.org/officeDocument/2006/relationships/slideLayout" Target="../slideLayouts/slideLayout117.xml"/><Relationship Id="rId52" Type="http://schemas.openxmlformats.org/officeDocument/2006/relationships/slideLayout" Target="../slideLayouts/slideLayout125.xml"/><Relationship Id="rId60" Type="http://schemas.openxmlformats.org/officeDocument/2006/relationships/slideLayout" Target="../slideLayouts/slideLayout133.xml"/><Relationship Id="rId4" Type="http://schemas.openxmlformats.org/officeDocument/2006/relationships/slideLayout" Target="../slideLayouts/slideLayout77.xml"/><Relationship Id="rId9" Type="http://schemas.openxmlformats.org/officeDocument/2006/relationships/slideLayout" Target="../slideLayouts/slideLayout82.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47.xml"/><Relationship Id="rId18" Type="http://schemas.openxmlformats.org/officeDocument/2006/relationships/slideLayout" Target="../slideLayouts/slideLayout152.xml"/><Relationship Id="rId26" Type="http://schemas.openxmlformats.org/officeDocument/2006/relationships/slideLayout" Target="../slideLayouts/slideLayout160.xml"/><Relationship Id="rId39" Type="http://schemas.openxmlformats.org/officeDocument/2006/relationships/slideLayout" Target="../slideLayouts/slideLayout173.xml"/><Relationship Id="rId21" Type="http://schemas.openxmlformats.org/officeDocument/2006/relationships/slideLayout" Target="../slideLayouts/slideLayout155.xml"/><Relationship Id="rId34" Type="http://schemas.openxmlformats.org/officeDocument/2006/relationships/slideLayout" Target="../slideLayouts/slideLayout168.xml"/><Relationship Id="rId42" Type="http://schemas.openxmlformats.org/officeDocument/2006/relationships/slideLayout" Target="../slideLayouts/slideLayout176.xml"/><Relationship Id="rId47" Type="http://schemas.openxmlformats.org/officeDocument/2006/relationships/slideLayout" Target="../slideLayouts/slideLayout181.xml"/><Relationship Id="rId50" Type="http://schemas.openxmlformats.org/officeDocument/2006/relationships/slideLayout" Target="../slideLayouts/slideLayout184.xml"/><Relationship Id="rId55" Type="http://schemas.openxmlformats.org/officeDocument/2006/relationships/slideLayout" Target="../slideLayouts/slideLayout189.xml"/><Relationship Id="rId63" Type="http://schemas.openxmlformats.org/officeDocument/2006/relationships/theme" Target="../theme/theme4.xml"/><Relationship Id="rId7" Type="http://schemas.openxmlformats.org/officeDocument/2006/relationships/slideLayout" Target="../slideLayouts/slideLayout141.xml"/><Relationship Id="rId2" Type="http://schemas.openxmlformats.org/officeDocument/2006/relationships/slideLayout" Target="../slideLayouts/slideLayout136.xml"/><Relationship Id="rId16" Type="http://schemas.openxmlformats.org/officeDocument/2006/relationships/slideLayout" Target="../slideLayouts/slideLayout150.xml"/><Relationship Id="rId29" Type="http://schemas.openxmlformats.org/officeDocument/2006/relationships/slideLayout" Target="../slideLayouts/slideLayout163.xml"/><Relationship Id="rId11" Type="http://schemas.openxmlformats.org/officeDocument/2006/relationships/slideLayout" Target="../slideLayouts/slideLayout145.xml"/><Relationship Id="rId24" Type="http://schemas.openxmlformats.org/officeDocument/2006/relationships/slideLayout" Target="../slideLayouts/slideLayout158.xml"/><Relationship Id="rId32" Type="http://schemas.openxmlformats.org/officeDocument/2006/relationships/slideLayout" Target="../slideLayouts/slideLayout166.xml"/><Relationship Id="rId37" Type="http://schemas.openxmlformats.org/officeDocument/2006/relationships/slideLayout" Target="../slideLayouts/slideLayout171.xml"/><Relationship Id="rId40" Type="http://schemas.openxmlformats.org/officeDocument/2006/relationships/slideLayout" Target="../slideLayouts/slideLayout174.xml"/><Relationship Id="rId45" Type="http://schemas.openxmlformats.org/officeDocument/2006/relationships/slideLayout" Target="../slideLayouts/slideLayout179.xml"/><Relationship Id="rId53" Type="http://schemas.openxmlformats.org/officeDocument/2006/relationships/slideLayout" Target="../slideLayouts/slideLayout187.xml"/><Relationship Id="rId58" Type="http://schemas.openxmlformats.org/officeDocument/2006/relationships/slideLayout" Target="../slideLayouts/slideLayout192.xml"/><Relationship Id="rId5" Type="http://schemas.openxmlformats.org/officeDocument/2006/relationships/slideLayout" Target="../slideLayouts/slideLayout139.xml"/><Relationship Id="rId61" Type="http://schemas.openxmlformats.org/officeDocument/2006/relationships/slideLayout" Target="../slideLayouts/slideLayout195.xml"/><Relationship Id="rId19" Type="http://schemas.openxmlformats.org/officeDocument/2006/relationships/slideLayout" Target="../slideLayouts/slideLayout153.xml"/><Relationship Id="rId14" Type="http://schemas.openxmlformats.org/officeDocument/2006/relationships/slideLayout" Target="../slideLayouts/slideLayout148.xml"/><Relationship Id="rId22" Type="http://schemas.openxmlformats.org/officeDocument/2006/relationships/slideLayout" Target="../slideLayouts/slideLayout156.xml"/><Relationship Id="rId27" Type="http://schemas.openxmlformats.org/officeDocument/2006/relationships/slideLayout" Target="../slideLayouts/slideLayout161.xml"/><Relationship Id="rId30" Type="http://schemas.openxmlformats.org/officeDocument/2006/relationships/slideLayout" Target="../slideLayouts/slideLayout164.xml"/><Relationship Id="rId35" Type="http://schemas.openxmlformats.org/officeDocument/2006/relationships/slideLayout" Target="../slideLayouts/slideLayout169.xml"/><Relationship Id="rId43" Type="http://schemas.openxmlformats.org/officeDocument/2006/relationships/slideLayout" Target="../slideLayouts/slideLayout177.xml"/><Relationship Id="rId48" Type="http://schemas.openxmlformats.org/officeDocument/2006/relationships/slideLayout" Target="../slideLayouts/slideLayout182.xml"/><Relationship Id="rId56" Type="http://schemas.openxmlformats.org/officeDocument/2006/relationships/slideLayout" Target="../slideLayouts/slideLayout190.xml"/><Relationship Id="rId8" Type="http://schemas.openxmlformats.org/officeDocument/2006/relationships/slideLayout" Target="../slideLayouts/slideLayout142.xml"/><Relationship Id="rId51" Type="http://schemas.openxmlformats.org/officeDocument/2006/relationships/slideLayout" Target="../slideLayouts/slideLayout185.xml"/><Relationship Id="rId3" Type="http://schemas.openxmlformats.org/officeDocument/2006/relationships/slideLayout" Target="../slideLayouts/slideLayout137.xml"/><Relationship Id="rId12" Type="http://schemas.openxmlformats.org/officeDocument/2006/relationships/slideLayout" Target="../slideLayouts/slideLayout146.xml"/><Relationship Id="rId17" Type="http://schemas.openxmlformats.org/officeDocument/2006/relationships/slideLayout" Target="../slideLayouts/slideLayout151.xml"/><Relationship Id="rId25" Type="http://schemas.openxmlformats.org/officeDocument/2006/relationships/slideLayout" Target="../slideLayouts/slideLayout159.xml"/><Relationship Id="rId33" Type="http://schemas.openxmlformats.org/officeDocument/2006/relationships/slideLayout" Target="../slideLayouts/slideLayout167.xml"/><Relationship Id="rId38" Type="http://schemas.openxmlformats.org/officeDocument/2006/relationships/slideLayout" Target="../slideLayouts/slideLayout172.xml"/><Relationship Id="rId46" Type="http://schemas.openxmlformats.org/officeDocument/2006/relationships/slideLayout" Target="../slideLayouts/slideLayout180.xml"/><Relationship Id="rId59" Type="http://schemas.openxmlformats.org/officeDocument/2006/relationships/slideLayout" Target="../slideLayouts/slideLayout193.xml"/><Relationship Id="rId20" Type="http://schemas.openxmlformats.org/officeDocument/2006/relationships/slideLayout" Target="../slideLayouts/slideLayout154.xml"/><Relationship Id="rId41" Type="http://schemas.openxmlformats.org/officeDocument/2006/relationships/slideLayout" Target="../slideLayouts/slideLayout175.xml"/><Relationship Id="rId54" Type="http://schemas.openxmlformats.org/officeDocument/2006/relationships/slideLayout" Target="../slideLayouts/slideLayout188.xml"/><Relationship Id="rId62" Type="http://schemas.openxmlformats.org/officeDocument/2006/relationships/slideLayout" Target="../slideLayouts/slideLayout196.xml"/><Relationship Id="rId1" Type="http://schemas.openxmlformats.org/officeDocument/2006/relationships/slideLayout" Target="../slideLayouts/slideLayout135.xml"/><Relationship Id="rId6" Type="http://schemas.openxmlformats.org/officeDocument/2006/relationships/slideLayout" Target="../slideLayouts/slideLayout140.xml"/><Relationship Id="rId15" Type="http://schemas.openxmlformats.org/officeDocument/2006/relationships/slideLayout" Target="../slideLayouts/slideLayout149.xml"/><Relationship Id="rId23" Type="http://schemas.openxmlformats.org/officeDocument/2006/relationships/slideLayout" Target="../slideLayouts/slideLayout157.xml"/><Relationship Id="rId28" Type="http://schemas.openxmlformats.org/officeDocument/2006/relationships/slideLayout" Target="../slideLayouts/slideLayout162.xml"/><Relationship Id="rId36" Type="http://schemas.openxmlformats.org/officeDocument/2006/relationships/slideLayout" Target="../slideLayouts/slideLayout170.xml"/><Relationship Id="rId49" Type="http://schemas.openxmlformats.org/officeDocument/2006/relationships/slideLayout" Target="../slideLayouts/slideLayout183.xml"/><Relationship Id="rId57" Type="http://schemas.openxmlformats.org/officeDocument/2006/relationships/slideLayout" Target="../slideLayouts/slideLayout191.xml"/><Relationship Id="rId10" Type="http://schemas.openxmlformats.org/officeDocument/2006/relationships/slideLayout" Target="../slideLayouts/slideLayout144.xml"/><Relationship Id="rId31" Type="http://schemas.openxmlformats.org/officeDocument/2006/relationships/slideLayout" Target="../slideLayouts/slideLayout165.xml"/><Relationship Id="rId44" Type="http://schemas.openxmlformats.org/officeDocument/2006/relationships/slideLayout" Target="../slideLayouts/slideLayout178.xml"/><Relationship Id="rId52" Type="http://schemas.openxmlformats.org/officeDocument/2006/relationships/slideLayout" Target="../slideLayouts/slideLayout186.xml"/><Relationship Id="rId60" Type="http://schemas.openxmlformats.org/officeDocument/2006/relationships/slideLayout" Target="../slideLayouts/slideLayout194.xml"/><Relationship Id="rId4" Type="http://schemas.openxmlformats.org/officeDocument/2006/relationships/slideLayout" Target="../slideLayouts/slideLayout138.xml"/><Relationship Id="rId9" Type="http://schemas.openxmlformats.org/officeDocument/2006/relationships/slideLayout" Target="../slideLayouts/slideLayout1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2B69B52-7207-DE3E-DE8F-91A3E718C52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79D211D-64A3-8D4E-6F76-5E6464C0BB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588EE1-6596-0D9A-63FE-181C7114E62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8DB49C-A225-9E48-8E51-4754D64BA649}" type="datetimeFigureOut">
              <a:rPr lang="en-US" smtClean="0"/>
              <a:t>1/23/2025</a:t>
            </a:fld>
            <a:endParaRPr lang="en-US"/>
          </a:p>
        </p:txBody>
      </p:sp>
      <p:sp>
        <p:nvSpPr>
          <p:cNvPr id="5" name="Footer Placeholder 4">
            <a:extLst>
              <a:ext uri="{FF2B5EF4-FFF2-40B4-BE49-F238E27FC236}">
                <a16:creationId xmlns:a16="http://schemas.microsoft.com/office/drawing/2014/main" id="{0623DDBA-DC7A-68A5-80E4-40536C8D7D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1929758-0F1D-3FEA-7D6C-87D8516385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EA3DB6-BEBA-734A-AE84-188FAEA56FE8}" type="slidenum">
              <a:rPr lang="en-US" smtClean="0"/>
              <a:t>‹#›</a:t>
            </a:fld>
            <a:endParaRPr lang="en-US"/>
          </a:p>
        </p:txBody>
      </p:sp>
    </p:spTree>
    <p:extLst>
      <p:ext uri="{BB962C8B-B14F-4D97-AF65-F5344CB8AC3E}">
        <p14:creationId xmlns:p14="http://schemas.microsoft.com/office/powerpoint/2010/main" val="3205045875"/>
      </p:ext>
    </p:extLst>
  </p:cSld>
  <p:clrMap bg1="lt1" tx1="dk1" bg2="lt2" tx2="dk2" accent1="accent1" accent2="accent2" accent3="accent3" accent4="accent4" accent5="accent5" accent6="accent6" hlink="hlink" folHlink="folHlink"/>
  <p:sldLayoutIdLst>
    <p:sldLayoutId id="2147484260" r:id="rId1"/>
    <p:sldLayoutId id="2147484261" r:id="rId2"/>
    <p:sldLayoutId id="2147484262" r:id="rId3"/>
    <p:sldLayoutId id="2147484263" r:id="rId4"/>
    <p:sldLayoutId id="2147484264" r:id="rId5"/>
    <p:sldLayoutId id="2147484265" r:id="rId6"/>
    <p:sldLayoutId id="2147484266" r:id="rId7"/>
    <p:sldLayoutId id="2147484267" r:id="rId8"/>
    <p:sldLayoutId id="2147484268" r:id="rId9"/>
    <p:sldLayoutId id="2147484269" r:id="rId10"/>
    <p:sldLayoutId id="21474842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208F8D7-B440-54A4-89A5-61E54F07862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01270E8-F1F8-9907-F0A4-EBC58D3ACA4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06885648"/>
      </p:ext>
    </p:extLst>
  </p:cSld>
  <p:clrMap bg1="lt1" tx1="dk1" bg2="lt2" tx2="dk2" accent1="accent1" accent2="accent2" accent3="accent3" accent4="accent4" accent5="accent5" accent6="accent6" hlink="hlink" folHlink="folHlink"/>
  <p:sldLayoutIdLst>
    <p:sldLayoutId id="2147484273" r:id="rId1"/>
    <p:sldLayoutId id="2147484274" r:id="rId2"/>
    <p:sldLayoutId id="2147484275" r:id="rId3"/>
    <p:sldLayoutId id="2147484276" r:id="rId4"/>
    <p:sldLayoutId id="2147484277" r:id="rId5"/>
    <p:sldLayoutId id="2147484278" r:id="rId6"/>
    <p:sldLayoutId id="2147484279" r:id="rId7"/>
    <p:sldLayoutId id="2147484280" r:id="rId8"/>
    <p:sldLayoutId id="2147484281" r:id="rId9"/>
    <p:sldLayoutId id="2147484282" r:id="rId10"/>
    <p:sldLayoutId id="2147484283" r:id="rId11"/>
    <p:sldLayoutId id="2147484284" r:id="rId12"/>
    <p:sldLayoutId id="2147484285" r:id="rId13"/>
    <p:sldLayoutId id="2147484286" r:id="rId14"/>
    <p:sldLayoutId id="2147484287" r:id="rId15"/>
    <p:sldLayoutId id="2147484288" r:id="rId16"/>
    <p:sldLayoutId id="2147484289" r:id="rId17"/>
    <p:sldLayoutId id="2147484290" r:id="rId18"/>
    <p:sldLayoutId id="2147484291" r:id="rId19"/>
    <p:sldLayoutId id="2147484292" r:id="rId20"/>
    <p:sldLayoutId id="2147484293" r:id="rId21"/>
    <p:sldLayoutId id="2147484294" r:id="rId22"/>
    <p:sldLayoutId id="2147484295" r:id="rId23"/>
    <p:sldLayoutId id="2147484296" r:id="rId24"/>
    <p:sldLayoutId id="2147484297" r:id="rId25"/>
    <p:sldLayoutId id="2147484298" r:id="rId26"/>
    <p:sldLayoutId id="2147484299" r:id="rId27"/>
    <p:sldLayoutId id="2147484300" r:id="rId28"/>
    <p:sldLayoutId id="2147484301" r:id="rId29"/>
    <p:sldLayoutId id="2147484302" r:id="rId30"/>
    <p:sldLayoutId id="2147484303" r:id="rId31"/>
    <p:sldLayoutId id="2147484304" r:id="rId32"/>
    <p:sldLayoutId id="2147484305" r:id="rId33"/>
    <p:sldLayoutId id="2147484306" r:id="rId34"/>
    <p:sldLayoutId id="2147484307" r:id="rId35"/>
    <p:sldLayoutId id="2147484308" r:id="rId36"/>
    <p:sldLayoutId id="2147484309" r:id="rId37"/>
    <p:sldLayoutId id="2147484310" r:id="rId38"/>
    <p:sldLayoutId id="2147484311" r:id="rId39"/>
    <p:sldLayoutId id="2147484312" r:id="rId40"/>
    <p:sldLayoutId id="2147484313" r:id="rId41"/>
    <p:sldLayoutId id="2147484314" r:id="rId42"/>
    <p:sldLayoutId id="2147484315" r:id="rId43"/>
    <p:sldLayoutId id="2147484316" r:id="rId44"/>
    <p:sldLayoutId id="2147484317" r:id="rId45"/>
    <p:sldLayoutId id="2147484318" r:id="rId46"/>
    <p:sldLayoutId id="2147484319" r:id="rId47"/>
    <p:sldLayoutId id="2147484320" r:id="rId48"/>
    <p:sldLayoutId id="2147484321" r:id="rId49"/>
    <p:sldLayoutId id="2147484322" r:id="rId50"/>
    <p:sldLayoutId id="2147484323" r:id="rId51"/>
    <p:sldLayoutId id="2147484324" r:id="rId52"/>
    <p:sldLayoutId id="2147484325" r:id="rId53"/>
    <p:sldLayoutId id="2147484326" r:id="rId54"/>
    <p:sldLayoutId id="2147484327" r:id="rId55"/>
    <p:sldLayoutId id="2147484328" r:id="rId56"/>
    <p:sldLayoutId id="2147484329" r:id="rId57"/>
    <p:sldLayoutId id="2147484330" r:id="rId58"/>
    <p:sldLayoutId id="2147484331" r:id="rId59"/>
    <p:sldLayoutId id="2147484332" r:id="rId60"/>
    <p:sldLayoutId id="2147484333" r:id="rId61"/>
    <p:sldLayoutId id="2147484334" r:id="rId62"/>
  </p:sldLayoutIdLst>
  <p:txStyles>
    <p:titleStyle>
      <a:lvl1pPr algn="l" defTabSz="914400" rtl="0" eaLnBrk="1" latinLnBrk="0" hangingPunct="1">
        <a:lnSpc>
          <a:spcPct val="90000"/>
        </a:lnSpc>
        <a:spcBef>
          <a:spcPct val="0"/>
        </a:spcBef>
        <a:buNone/>
        <a:defRPr sz="6000" b="0" kern="1200">
          <a:solidFill>
            <a:schemeClr val="tx1"/>
          </a:solidFill>
          <a:latin typeface="Avenir Next LT Pro Demi" panose="020B07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208F8D7-B440-54A4-89A5-61E54F07862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01270E8-F1F8-9907-F0A4-EBC58D3ACA4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62704557"/>
      </p:ext>
    </p:extLst>
  </p:cSld>
  <p:clrMap bg1="lt1" tx1="dk1" bg2="lt2" tx2="dk2" accent1="accent1" accent2="accent2" accent3="accent3" accent4="accent4" accent5="accent5" accent6="accent6" hlink="hlink" folHlink="folHlink"/>
  <p:sldLayoutIdLst>
    <p:sldLayoutId id="2147484336" r:id="rId1"/>
    <p:sldLayoutId id="2147484337" r:id="rId2"/>
    <p:sldLayoutId id="2147484338" r:id="rId3"/>
    <p:sldLayoutId id="2147484339" r:id="rId4"/>
    <p:sldLayoutId id="2147484340" r:id="rId5"/>
    <p:sldLayoutId id="2147484341" r:id="rId6"/>
    <p:sldLayoutId id="2147484342" r:id="rId7"/>
    <p:sldLayoutId id="2147484343" r:id="rId8"/>
    <p:sldLayoutId id="2147484344" r:id="rId9"/>
    <p:sldLayoutId id="2147484345" r:id="rId10"/>
    <p:sldLayoutId id="2147484346" r:id="rId11"/>
    <p:sldLayoutId id="2147484347" r:id="rId12"/>
    <p:sldLayoutId id="2147484348" r:id="rId13"/>
    <p:sldLayoutId id="2147484349" r:id="rId14"/>
    <p:sldLayoutId id="2147484350" r:id="rId15"/>
    <p:sldLayoutId id="2147484351" r:id="rId16"/>
    <p:sldLayoutId id="2147484352" r:id="rId17"/>
    <p:sldLayoutId id="2147484353" r:id="rId18"/>
    <p:sldLayoutId id="2147484354" r:id="rId19"/>
    <p:sldLayoutId id="2147484355" r:id="rId20"/>
    <p:sldLayoutId id="2147484356" r:id="rId21"/>
    <p:sldLayoutId id="2147484357" r:id="rId22"/>
    <p:sldLayoutId id="2147484358" r:id="rId23"/>
    <p:sldLayoutId id="2147484359" r:id="rId24"/>
    <p:sldLayoutId id="2147484360" r:id="rId25"/>
    <p:sldLayoutId id="2147484361" r:id="rId26"/>
    <p:sldLayoutId id="2147484362" r:id="rId27"/>
    <p:sldLayoutId id="2147484363" r:id="rId28"/>
    <p:sldLayoutId id="2147484364" r:id="rId29"/>
    <p:sldLayoutId id="2147484365" r:id="rId30"/>
    <p:sldLayoutId id="2147484366" r:id="rId31"/>
    <p:sldLayoutId id="2147484367" r:id="rId32"/>
    <p:sldLayoutId id="2147484368" r:id="rId33"/>
    <p:sldLayoutId id="2147484369" r:id="rId34"/>
    <p:sldLayoutId id="2147484370" r:id="rId35"/>
    <p:sldLayoutId id="2147484371" r:id="rId36"/>
    <p:sldLayoutId id="2147484372" r:id="rId37"/>
    <p:sldLayoutId id="2147484373" r:id="rId38"/>
    <p:sldLayoutId id="2147484374" r:id="rId39"/>
    <p:sldLayoutId id="2147484375" r:id="rId40"/>
    <p:sldLayoutId id="2147484376" r:id="rId41"/>
    <p:sldLayoutId id="2147484377" r:id="rId42"/>
    <p:sldLayoutId id="2147484378" r:id="rId43"/>
    <p:sldLayoutId id="2147484379" r:id="rId44"/>
    <p:sldLayoutId id="2147484380" r:id="rId45"/>
    <p:sldLayoutId id="2147484381" r:id="rId46"/>
    <p:sldLayoutId id="2147484382" r:id="rId47"/>
    <p:sldLayoutId id="2147484383" r:id="rId48"/>
    <p:sldLayoutId id="2147484384" r:id="rId49"/>
    <p:sldLayoutId id="2147484385" r:id="rId50"/>
    <p:sldLayoutId id="2147484386" r:id="rId51"/>
    <p:sldLayoutId id="2147484387" r:id="rId52"/>
    <p:sldLayoutId id="2147484388" r:id="rId53"/>
    <p:sldLayoutId id="2147484389" r:id="rId54"/>
    <p:sldLayoutId id="2147484390" r:id="rId55"/>
    <p:sldLayoutId id="2147484391" r:id="rId56"/>
    <p:sldLayoutId id="2147484392" r:id="rId57"/>
    <p:sldLayoutId id="2147484393" r:id="rId58"/>
    <p:sldLayoutId id="2147484394" r:id="rId59"/>
    <p:sldLayoutId id="2147484395" r:id="rId60"/>
    <p:sldLayoutId id="2147484396" r:id="rId61"/>
  </p:sldLayoutIdLst>
  <p:txStyles>
    <p:titleStyle>
      <a:lvl1pPr algn="l" defTabSz="914400" rtl="0" eaLnBrk="1" latinLnBrk="0" hangingPunct="1">
        <a:lnSpc>
          <a:spcPct val="90000"/>
        </a:lnSpc>
        <a:spcBef>
          <a:spcPct val="0"/>
        </a:spcBef>
        <a:buNone/>
        <a:defRPr sz="6000" b="0" kern="1200">
          <a:solidFill>
            <a:schemeClr val="tx1"/>
          </a:solidFill>
          <a:latin typeface="Avenir Next LT Pro Demi" panose="020B07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208F8D7-B440-54A4-89A5-61E54F07862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01270E8-F1F8-9907-F0A4-EBC58D3ACA4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66200991"/>
      </p:ext>
    </p:extLst>
  </p:cSld>
  <p:clrMap bg1="lt1" tx1="dk1" bg2="lt2" tx2="dk2" accent1="accent1" accent2="accent2" accent3="accent3" accent4="accent4" accent5="accent5" accent6="accent6" hlink="hlink" folHlink="folHlink"/>
  <p:sldLayoutIdLst>
    <p:sldLayoutId id="2147484398" r:id="rId1"/>
    <p:sldLayoutId id="2147484399" r:id="rId2"/>
    <p:sldLayoutId id="2147484400" r:id="rId3"/>
    <p:sldLayoutId id="2147484401" r:id="rId4"/>
    <p:sldLayoutId id="2147484402" r:id="rId5"/>
    <p:sldLayoutId id="2147484403" r:id="rId6"/>
    <p:sldLayoutId id="2147484404" r:id="rId7"/>
    <p:sldLayoutId id="2147484405" r:id="rId8"/>
    <p:sldLayoutId id="2147484406" r:id="rId9"/>
    <p:sldLayoutId id="2147484407" r:id="rId10"/>
    <p:sldLayoutId id="2147484408" r:id="rId11"/>
    <p:sldLayoutId id="2147484409" r:id="rId12"/>
    <p:sldLayoutId id="2147484410" r:id="rId13"/>
    <p:sldLayoutId id="2147484411" r:id="rId14"/>
    <p:sldLayoutId id="2147484412" r:id="rId15"/>
    <p:sldLayoutId id="2147484413" r:id="rId16"/>
    <p:sldLayoutId id="2147484414" r:id="rId17"/>
    <p:sldLayoutId id="2147484415" r:id="rId18"/>
    <p:sldLayoutId id="2147484416" r:id="rId19"/>
    <p:sldLayoutId id="2147484417" r:id="rId20"/>
    <p:sldLayoutId id="2147484418" r:id="rId21"/>
    <p:sldLayoutId id="2147484419" r:id="rId22"/>
    <p:sldLayoutId id="2147484420" r:id="rId23"/>
    <p:sldLayoutId id="2147484421" r:id="rId24"/>
    <p:sldLayoutId id="2147484422" r:id="rId25"/>
    <p:sldLayoutId id="2147484423" r:id="rId26"/>
    <p:sldLayoutId id="2147484424" r:id="rId27"/>
    <p:sldLayoutId id="2147484425" r:id="rId28"/>
    <p:sldLayoutId id="2147484426" r:id="rId29"/>
    <p:sldLayoutId id="2147484427" r:id="rId30"/>
    <p:sldLayoutId id="2147484428" r:id="rId31"/>
    <p:sldLayoutId id="2147484429" r:id="rId32"/>
    <p:sldLayoutId id="2147484430" r:id="rId33"/>
    <p:sldLayoutId id="2147484431" r:id="rId34"/>
    <p:sldLayoutId id="2147484432" r:id="rId35"/>
    <p:sldLayoutId id="2147484433" r:id="rId36"/>
    <p:sldLayoutId id="2147484434" r:id="rId37"/>
    <p:sldLayoutId id="2147484435" r:id="rId38"/>
    <p:sldLayoutId id="2147484436" r:id="rId39"/>
    <p:sldLayoutId id="2147484437" r:id="rId40"/>
    <p:sldLayoutId id="2147484438" r:id="rId41"/>
    <p:sldLayoutId id="2147484439" r:id="rId42"/>
    <p:sldLayoutId id="2147484440" r:id="rId43"/>
    <p:sldLayoutId id="2147484441" r:id="rId44"/>
    <p:sldLayoutId id="2147484442" r:id="rId45"/>
    <p:sldLayoutId id="2147484443" r:id="rId46"/>
    <p:sldLayoutId id="2147484444" r:id="rId47"/>
    <p:sldLayoutId id="2147484445" r:id="rId48"/>
    <p:sldLayoutId id="2147484446" r:id="rId49"/>
    <p:sldLayoutId id="2147484447" r:id="rId50"/>
    <p:sldLayoutId id="2147484448" r:id="rId51"/>
    <p:sldLayoutId id="2147484449" r:id="rId52"/>
    <p:sldLayoutId id="2147484450" r:id="rId53"/>
    <p:sldLayoutId id="2147484451" r:id="rId54"/>
    <p:sldLayoutId id="2147484452" r:id="rId55"/>
    <p:sldLayoutId id="2147484453" r:id="rId56"/>
    <p:sldLayoutId id="2147484454" r:id="rId57"/>
    <p:sldLayoutId id="2147484455" r:id="rId58"/>
    <p:sldLayoutId id="2147484456" r:id="rId59"/>
    <p:sldLayoutId id="2147484457" r:id="rId60"/>
    <p:sldLayoutId id="2147484458" r:id="rId61"/>
    <p:sldLayoutId id="2147484459" r:id="rId62"/>
  </p:sldLayoutIdLst>
  <p:txStyles>
    <p:titleStyle>
      <a:lvl1pPr algn="l" defTabSz="914400" rtl="0" eaLnBrk="1" latinLnBrk="0" hangingPunct="1">
        <a:lnSpc>
          <a:spcPct val="90000"/>
        </a:lnSpc>
        <a:spcBef>
          <a:spcPct val="0"/>
        </a:spcBef>
        <a:buNone/>
        <a:defRPr sz="6000" b="0" kern="1200">
          <a:solidFill>
            <a:schemeClr val="tx1"/>
          </a:solidFill>
          <a:latin typeface="Avenir Next LT Pro Demi" panose="020B07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7.xml"/><Relationship Id="rId1" Type="http://schemas.openxmlformats.org/officeDocument/2006/relationships/tags" Target="../tags/tag1.xml"/><Relationship Id="rId4" Type="http://schemas.openxmlformats.org/officeDocument/2006/relationships/image" Target="../media/image21.jpeg"/></Relationships>
</file>

<file path=ppt/slides/_rels/slide1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0.xml"/><Relationship Id="rId1" Type="http://schemas.openxmlformats.org/officeDocument/2006/relationships/slideLayout" Target="../slideLayouts/slideLayout34.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11.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mailto:helana.ruter@phoenix.gov" TargetMode="External"/><Relationship Id="rId2" Type="http://schemas.openxmlformats.org/officeDocument/2006/relationships/image" Target="../media/image51.jpeg"/><Relationship Id="rId1" Type="http://schemas.openxmlformats.org/officeDocument/2006/relationships/slideLayout" Target="../slideLayouts/slideLayout179.xml"/></Relationships>
</file>

<file path=ppt/slides/_rels/slide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xml"/><Relationship Id="rId1" Type="http://schemas.openxmlformats.org/officeDocument/2006/relationships/slideLayout" Target="../slideLayouts/slideLayout49.xml"/><Relationship Id="rId4" Type="http://schemas.openxmlformats.org/officeDocument/2006/relationships/image" Target="../media/image23.jpeg"/></Relationships>
</file>

<file path=ppt/slides/_rels/slide3.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50.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4.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notesSlide" Target="../notesSlides/notesSlide4.xml"/><Relationship Id="rId7" Type="http://schemas.openxmlformats.org/officeDocument/2006/relationships/image" Target="../media/image33.png"/><Relationship Id="rId2" Type="http://schemas.openxmlformats.org/officeDocument/2006/relationships/slideLayout" Target="../slideLayouts/slideLayout126.xml"/><Relationship Id="rId1" Type="http://schemas.openxmlformats.org/officeDocument/2006/relationships/tags" Target="../tags/tag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58.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19.xml"/><Relationship Id="rId4" Type="http://schemas.openxmlformats.org/officeDocument/2006/relationships/image" Target="../media/image40.png"/></Relationships>
</file>

<file path=ppt/slides/_rels/slide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7.xml"/><Relationship Id="rId1" Type="http://schemas.openxmlformats.org/officeDocument/2006/relationships/slideLayout" Target="../slideLayouts/slideLayout65.xml"/></Relationships>
</file>

<file path=ppt/slides/_rels/slide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8.xml"/><Relationship Id="rId1" Type="http://schemas.openxmlformats.org/officeDocument/2006/relationships/slideLayout" Target="../slideLayouts/slideLayout126.xml"/><Relationship Id="rId4" Type="http://schemas.openxmlformats.org/officeDocument/2006/relationships/image" Target="../media/image43.png"/></Relationships>
</file>

<file path=ppt/slides/_rels/slide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9.xml"/><Relationship Id="rId1" Type="http://schemas.openxmlformats.org/officeDocument/2006/relationships/slideLayout" Target="../slideLayouts/slideLayout58.xml"/><Relationship Id="rId4" Type="http://schemas.openxmlformats.org/officeDocument/2006/relationships/image" Target="../media/image4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0B7739F-C747-60C6-DEB3-0D892E84999F}"/>
              </a:ext>
            </a:extLst>
          </p:cNvPr>
          <p:cNvSpPr txBox="1"/>
          <p:nvPr/>
        </p:nvSpPr>
        <p:spPr>
          <a:xfrm>
            <a:off x="0" y="-25400"/>
            <a:ext cx="11044989" cy="830997"/>
          </a:xfrm>
          <a:prstGeom prst="rect">
            <a:avLst/>
          </a:prstGeom>
          <a:solidFill>
            <a:schemeClr val="accent6">
              <a:lumMod val="20000"/>
              <a:lumOff val="80000"/>
              <a:alpha val="40000"/>
            </a:schemeClr>
          </a:solidFill>
          <a:effectLst>
            <a:softEdge rad="63500"/>
          </a:effectLst>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prstClr val="black"/>
                </a:solidFill>
                <a:effectLst/>
                <a:uLnTx/>
                <a:uFillTx/>
                <a:latin typeface="Lato"/>
                <a:ea typeface="+mn-ea"/>
                <a:cs typeface="+mn-cs"/>
              </a:rPr>
              <a:t>City of Phoenix Historic Preservation</a:t>
            </a:r>
          </a:p>
        </p:txBody>
      </p:sp>
    </p:spTree>
    <p:custDataLst>
      <p:tags r:id="rId1"/>
    </p:custDataLst>
    <p:extLst>
      <p:ext uri="{BB962C8B-B14F-4D97-AF65-F5344CB8AC3E}">
        <p14:creationId xmlns:p14="http://schemas.microsoft.com/office/powerpoint/2010/main" val="24380848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2" name="Picture 6">
            <a:extLst>
              <a:ext uri="{FF2B5EF4-FFF2-40B4-BE49-F238E27FC236}">
                <a16:creationId xmlns:a16="http://schemas.microsoft.com/office/drawing/2014/main" id="{6C7CEC1E-3A84-4A55-BA50-6378BBCDD25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49370" y="4398211"/>
            <a:ext cx="4095753" cy="22887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a:extLst>
              <a:ext uri="{FF2B5EF4-FFF2-40B4-BE49-F238E27FC236}">
                <a16:creationId xmlns:a16="http://schemas.microsoft.com/office/drawing/2014/main" id="{1DBBD97F-96E7-49FF-8014-FD110A4A7466}"/>
              </a:ext>
            </a:extLst>
          </p:cNvPr>
          <p:cNvSpPr txBox="1">
            <a:spLocks/>
          </p:cNvSpPr>
          <p:nvPr/>
        </p:nvSpPr>
        <p:spPr>
          <a:xfrm>
            <a:off x="643467" y="321734"/>
            <a:ext cx="10905066" cy="9548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effectLst>
                  <a:outerShdw blurRad="38100" dist="38100" dir="2700000" algn="tl">
                    <a:srgbClr val="000000">
                      <a:alpha val="43137"/>
                    </a:srgbClr>
                  </a:outerShdw>
                </a:effectLst>
                <a:latin typeface="Avenir Next LT Pro Demi" panose="020B0704020202020204" pitchFamily="34" charset="0"/>
              </a:rPr>
              <a:t>Developing Context</a:t>
            </a:r>
          </a:p>
        </p:txBody>
      </p:sp>
      <p:cxnSp>
        <p:nvCxnSpPr>
          <p:cNvPr id="8" name="Straight Connector 7">
            <a:extLst>
              <a:ext uri="{FF2B5EF4-FFF2-40B4-BE49-F238E27FC236}">
                <a16:creationId xmlns:a16="http://schemas.microsoft.com/office/drawing/2014/main" id="{4A320227-34C7-45F9-A42A-CE6C439F21B4}"/>
              </a:ext>
            </a:extLst>
          </p:cNvPr>
          <p:cNvCxnSpPr>
            <a:cxnSpLocks/>
          </p:cNvCxnSpPr>
          <p:nvPr/>
        </p:nvCxnSpPr>
        <p:spPr>
          <a:xfrm>
            <a:off x="643467" y="1143255"/>
            <a:ext cx="4217291" cy="0"/>
          </a:xfrm>
          <a:prstGeom prst="line">
            <a:avLst/>
          </a:prstGeom>
          <a:ln/>
        </p:spPr>
        <p:style>
          <a:lnRef idx="3">
            <a:schemeClr val="accent6"/>
          </a:lnRef>
          <a:fillRef idx="0">
            <a:schemeClr val="accent6"/>
          </a:fillRef>
          <a:effectRef idx="2">
            <a:schemeClr val="accent6"/>
          </a:effectRef>
          <a:fontRef idx="minor">
            <a:schemeClr val="tx1"/>
          </a:fontRef>
        </p:style>
      </p:cxnSp>
      <p:sp>
        <p:nvSpPr>
          <p:cNvPr id="2" name="TextBox 1">
            <a:extLst>
              <a:ext uri="{FF2B5EF4-FFF2-40B4-BE49-F238E27FC236}">
                <a16:creationId xmlns:a16="http://schemas.microsoft.com/office/drawing/2014/main" id="{B082214F-799C-4116-8471-AC368591CAAD}"/>
              </a:ext>
            </a:extLst>
          </p:cNvPr>
          <p:cNvSpPr txBox="1"/>
          <p:nvPr/>
        </p:nvSpPr>
        <p:spPr>
          <a:xfrm>
            <a:off x="812800" y="1590310"/>
            <a:ext cx="6736080" cy="1754326"/>
          </a:xfrm>
          <a:prstGeom prst="rect">
            <a:avLst/>
          </a:prstGeom>
          <a:noFill/>
        </p:spPr>
        <p:txBody>
          <a:bodyPr wrap="square" rtlCol="0">
            <a:spAutoFit/>
          </a:bodyPr>
          <a:lstStyle/>
          <a:p>
            <a:r>
              <a:rPr lang="en-US" dirty="0"/>
              <a:t>Broad History of Phoenix – with end date geared towards the end of development in your survey area</a:t>
            </a:r>
          </a:p>
          <a:p>
            <a:endParaRPr lang="en-US" dirty="0"/>
          </a:p>
          <a:p>
            <a:r>
              <a:rPr lang="en-US" dirty="0"/>
              <a:t>Property Specific Contexts – developed based on the property types identified through research/survey</a:t>
            </a:r>
          </a:p>
          <a:p>
            <a:endParaRPr lang="en-US" dirty="0"/>
          </a:p>
        </p:txBody>
      </p:sp>
      <p:pic>
        <p:nvPicPr>
          <p:cNvPr id="4" name="Picture 3">
            <a:extLst>
              <a:ext uri="{FF2B5EF4-FFF2-40B4-BE49-F238E27FC236}">
                <a16:creationId xmlns:a16="http://schemas.microsoft.com/office/drawing/2014/main" id="{3595B1E2-DE15-4A82-BEB4-1A2B51855DC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49920" y="505178"/>
            <a:ext cx="3413760" cy="2212623"/>
          </a:xfrm>
          <a:prstGeom prst="rect">
            <a:avLst/>
          </a:prstGeom>
        </p:spPr>
      </p:pic>
      <p:sp>
        <p:nvSpPr>
          <p:cNvPr id="7" name="TextBox 6">
            <a:extLst>
              <a:ext uri="{FF2B5EF4-FFF2-40B4-BE49-F238E27FC236}">
                <a16:creationId xmlns:a16="http://schemas.microsoft.com/office/drawing/2014/main" id="{E1420C5F-0EEB-4EF0-BA1C-2C7102862C47}"/>
              </a:ext>
            </a:extLst>
          </p:cNvPr>
          <p:cNvSpPr txBox="1"/>
          <p:nvPr/>
        </p:nvSpPr>
        <p:spPr>
          <a:xfrm>
            <a:off x="8249920" y="2727961"/>
            <a:ext cx="3860800" cy="307777"/>
          </a:xfrm>
          <a:prstGeom prst="rect">
            <a:avLst/>
          </a:prstGeom>
          <a:noFill/>
        </p:spPr>
        <p:txBody>
          <a:bodyPr wrap="square" rtlCol="0">
            <a:spAutoFit/>
          </a:bodyPr>
          <a:lstStyle/>
          <a:p>
            <a:r>
              <a:rPr lang="en-US" sz="1400" dirty="0"/>
              <a:t>Phoenix history doesn’t stop with this guy!</a:t>
            </a:r>
          </a:p>
        </p:txBody>
      </p:sp>
      <p:grpSp>
        <p:nvGrpSpPr>
          <p:cNvPr id="9" name="Group 2">
            <a:extLst>
              <a:ext uri="{FF2B5EF4-FFF2-40B4-BE49-F238E27FC236}">
                <a16:creationId xmlns:a16="http://schemas.microsoft.com/office/drawing/2014/main" id="{8DE848D4-30D5-479D-92D2-2EE4B1EF00D4}"/>
              </a:ext>
            </a:extLst>
          </p:cNvPr>
          <p:cNvGrpSpPr>
            <a:grpSpLocks/>
          </p:cNvGrpSpPr>
          <p:nvPr/>
        </p:nvGrpSpPr>
        <p:grpSpPr bwMode="auto">
          <a:xfrm>
            <a:off x="457200" y="3559175"/>
            <a:ext cx="3644900" cy="2476500"/>
            <a:chOff x="4419600" y="3000844"/>
            <a:chExt cx="4438841" cy="3186317"/>
          </a:xfrm>
        </p:grpSpPr>
        <p:pic>
          <p:nvPicPr>
            <p:cNvPr id="10" name="Picture 3">
              <a:extLst>
                <a:ext uri="{FF2B5EF4-FFF2-40B4-BE49-F238E27FC236}">
                  <a16:creationId xmlns:a16="http://schemas.microsoft.com/office/drawing/2014/main" id="{84582C6E-848E-43D8-9357-0FF0838EDE3D}"/>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419600" y="3000844"/>
              <a:ext cx="4438841" cy="308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a:extLst>
                <a:ext uri="{FF2B5EF4-FFF2-40B4-BE49-F238E27FC236}">
                  <a16:creationId xmlns:a16="http://schemas.microsoft.com/office/drawing/2014/main" id="{A65E1A78-D859-47B3-B893-974F09C32015}"/>
                </a:ext>
              </a:extLst>
            </p:cNvPr>
            <p:cNvSpPr txBox="1">
              <a:spLocks noChangeArrowheads="1"/>
            </p:cNvSpPr>
            <p:nvPr/>
          </p:nvSpPr>
          <p:spPr bwMode="auto">
            <a:xfrm>
              <a:off x="4419600" y="5791199"/>
              <a:ext cx="3379986" cy="39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a:t>Bungalow Farmhouse, c. 1926 </a:t>
              </a:r>
            </a:p>
          </p:txBody>
        </p:sp>
      </p:grpSp>
      <p:sp>
        <p:nvSpPr>
          <p:cNvPr id="13" name="TextBox 11">
            <a:extLst>
              <a:ext uri="{FF2B5EF4-FFF2-40B4-BE49-F238E27FC236}">
                <a16:creationId xmlns:a16="http://schemas.microsoft.com/office/drawing/2014/main" id="{2CB5D07E-6D37-4B2A-9E9F-5089B04A48CD}"/>
              </a:ext>
            </a:extLst>
          </p:cNvPr>
          <p:cNvSpPr txBox="1">
            <a:spLocks noChangeArrowheads="1"/>
          </p:cNvSpPr>
          <p:nvPr/>
        </p:nvSpPr>
        <p:spPr bwMode="auto">
          <a:xfrm>
            <a:off x="5560520" y="6361811"/>
            <a:ext cx="2531920" cy="286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dirty="0"/>
              <a:t>Pay-N-</a:t>
            </a:r>
            <a:r>
              <a:rPr lang="en-US" altLang="en-US" sz="1400" dirty="0" err="1"/>
              <a:t>Takit</a:t>
            </a:r>
            <a:r>
              <a:rPr lang="en-US" altLang="en-US" sz="1400" dirty="0"/>
              <a:t> Market, 1936</a:t>
            </a:r>
          </a:p>
        </p:txBody>
      </p:sp>
      <p:pic>
        <p:nvPicPr>
          <p:cNvPr id="14" name="Picture 2" descr="C:\Users\049015\AppData\Local\Microsoft\Windows\Temporary Internet Files\Content.IE5\5Q8MQ0TL\MaricopaMapImage.png">
            <a:extLst>
              <a:ext uri="{FF2B5EF4-FFF2-40B4-BE49-F238E27FC236}">
                <a16:creationId xmlns:a16="http://schemas.microsoft.com/office/drawing/2014/main" id="{8B9369BE-E62B-4040-8374-B8A7351E943A}"/>
              </a:ext>
            </a:extLst>
          </p:cNvP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7891109" y="3312160"/>
            <a:ext cx="3987296" cy="3286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7">
            <a:extLst>
              <a:ext uri="{FF2B5EF4-FFF2-40B4-BE49-F238E27FC236}">
                <a16:creationId xmlns:a16="http://schemas.microsoft.com/office/drawing/2014/main" id="{1B631A6B-7FAE-487F-9D2E-53EC63DB46DF}"/>
              </a:ext>
            </a:extLst>
          </p:cNvPr>
          <p:cNvSpPr txBox="1">
            <a:spLocks noChangeArrowheads="1"/>
          </p:cNvSpPr>
          <p:nvPr/>
        </p:nvSpPr>
        <p:spPr bwMode="auto">
          <a:xfrm>
            <a:off x="8434669" y="6536266"/>
            <a:ext cx="4498975"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dirty="0"/>
              <a:t>Independence Park, 1960-1965</a:t>
            </a:r>
          </a:p>
        </p:txBody>
      </p:sp>
    </p:spTree>
    <p:extLst>
      <p:ext uri="{BB962C8B-B14F-4D97-AF65-F5344CB8AC3E}">
        <p14:creationId xmlns:p14="http://schemas.microsoft.com/office/powerpoint/2010/main" val="42605098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9EA4C86-DC7D-4EE9-B32F-6BC0379F7E71}"/>
              </a:ext>
            </a:extLst>
          </p:cNvPr>
          <p:cNvPicPr>
            <a:picLocks noChangeAspect="1"/>
          </p:cNvPicPr>
          <p:nvPr/>
        </p:nvPicPr>
        <p:blipFill rotWithShape="1">
          <a:blip r:embed="rId3" cstate="email">
            <a:alphaModFix amt="35000"/>
            <a:extLst>
              <a:ext uri="{28A0092B-C50C-407E-A947-70E740481C1C}">
                <a14:useLocalDpi xmlns:a14="http://schemas.microsoft.com/office/drawing/2010/main"/>
              </a:ext>
            </a:extLst>
          </a:blip>
          <a:srcRect l="4996" r="7377"/>
          <a:stretch/>
        </p:blipFill>
        <p:spPr bwMode="auto">
          <a:xfrm>
            <a:off x="0" y="-1"/>
            <a:ext cx="12192000"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a:extLst>
              <a:ext uri="{FF2B5EF4-FFF2-40B4-BE49-F238E27FC236}">
                <a16:creationId xmlns:a16="http://schemas.microsoft.com/office/drawing/2014/main" id="{28B5CDE2-CE4B-4A72-9B0B-6399091AC98F}"/>
              </a:ext>
            </a:extLst>
          </p:cNvPr>
          <p:cNvSpPr>
            <a:spLocks noGrp="1"/>
          </p:cNvSpPr>
          <p:nvPr>
            <p:ph idx="1"/>
          </p:nvPr>
        </p:nvSpPr>
        <p:spPr>
          <a:xfrm>
            <a:off x="978724" y="1868386"/>
            <a:ext cx="5847608" cy="4191000"/>
          </a:xfrm>
        </p:spPr>
        <p:txBody>
          <a:bodyPr/>
          <a:lstStyle/>
          <a:p>
            <a:pPr>
              <a:buFont typeface="Wingdings" panose="05000000000000000000" pitchFamily="2" charset="2"/>
              <a:buChar char="§"/>
              <a:defRPr/>
            </a:pPr>
            <a:r>
              <a:rPr lang="en-US" sz="2400" dirty="0"/>
              <a:t>Alterations that don’t meet SOI standards</a:t>
            </a:r>
          </a:p>
          <a:p>
            <a:pPr>
              <a:buFont typeface="Wingdings" panose="05000000000000000000" pitchFamily="2" charset="2"/>
              <a:buChar char="§"/>
              <a:defRPr/>
            </a:pPr>
            <a:r>
              <a:rPr lang="en-US" sz="2400" dirty="0"/>
              <a:t>Change of use or features of setting</a:t>
            </a:r>
          </a:p>
          <a:p>
            <a:pPr>
              <a:buFont typeface="Wingdings" panose="05000000000000000000" pitchFamily="2" charset="2"/>
              <a:buChar char="§"/>
              <a:defRPr/>
            </a:pPr>
            <a:r>
              <a:rPr lang="en-US" sz="2400" dirty="0"/>
              <a:t>Demolition or Relocation</a:t>
            </a:r>
          </a:p>
          <a:p>
            <a:pPr>
              <a:buFont typeface="Wingdings" panose="05000000000000000000" pitchFamily="2" charset="2"/>
              <a:buChar char="§"/>
              <a:defRPr/>
            </a:pPr>
            <a:r>
              <a:rPr lang="en-US" sz="2400" dirty="0"/>
              <a:t>Lease, sale, or transfer of property</a:t>
            </a:r>
          </a:p>
          <a:p>
            <a:pPr>
              <a:buFont typeface="Wingdings" panose="05000000000000000000" pitchFamily="2" charset="2"/>
              <a:buChar char="§"/>
              <a:defRPr/>
            </a:pPr>
            <a:r>
              <a:rPr lang="en-US" sz="2400" dirty="0"/>
              <a:t>Noise, Atmospheric, Visual</a:t>
            </a:r>
          </a:p>
          <a:p>
            <a:pPr>
              <a:buFont typeface="Wingdings" panose="05000000000000000000" pitchFamily="2" charset="2"/>
              <a:buChar char="§"/>
              <a:defRPr/>
            </a:pPr>
            <a:r>
              <a:rPr lang="en-US" sz="2400" dirty="0"/>
              <a:t>Neglect</a:t>
            </a:r>
          </a:p>
          <a:p>
            <a:pPr>
              <a:buFont typeface="Wingdings" panose="05000000000000000000" pitchFamily="2" charset="2"/>
              <a:buChar char="§"/>
              <a:defRPr/>
            </a:pPr>
            <a:r>
              <a:rPr lang="en-US" sz="2400" dirty="0"/>
              <a:t>Cumulative</a:t>
            </a:r>
          </a:p>
          <a:p>
            <a:pPr>
              <a:buFont typeface="Wingdings" panose="05000000000000000000" pitchFamily="2" charset="2"/>
              <a:buChar char="§"/>
              <a:defRPr/>
            </a:pPr>
            <a:endParaRPr lang="en-US" dirty="0"/>
          </a:p>
          <a:p>
            <a:pPr>
              <a:buFont typeface="Wingdings" panose="05000000000000000000" pitchFamily="2" charset="2"/>
              <a:buChar char="§"/>
              <a:defRPr/>
            </a:pPr>
            <a:endParaRPr lang="en-US" dirty="0"/>
          </a:p>
        </p:txBody>
      </p:sp>
      <p:sp>
        <p:nvSpPr>
          <p:cNvPr id="7" name="Title 1">
            <a:extLst>
              <a:ext uri="{FF2B5EF4-FFF2-40B4-BE49-F238E27FC236}">
                <a16:creationId xmlns:a16="http://schemas.microsoft.com/office/drawing/2014/main" id="{03F7FE66-FDCF-4D4B-AA79-A185DDA91E43}"/>
              </a:ext>
            </a:extLst>
          </p:cNvPr>
          <p:cNvSpPr txBox="1">
            <a:spLocks/>
          </p:cNvSpPr>
          <p:nvPr/>
        </p:nvSpPr>
        <p:spPr>
          <a:xfrm>
            <a:off x="643467" y="321734"/>
            <a:ext cx="10905066" cy="11357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effectLst>
                  <a:outerShdw blurRad="38100" dist="38100" dir="2700000" algn="tl">
                    <a:srgbClr val="000000">
                      <a:alpha val="43137"/>
                    </a:srgbClr>
                  </a:outerShdw>
                </a:effectLst>
                <a:latin typeface="Avenir Next LT Pro Demi" panose="020B0704020202020204" pitchFamily="34" charset="0"/>
              </a:rPr>
              <a:t>Assessing Effects</a:t>
            </a:r>
          </a:p>
        </p:txBody>
      </p:sp>
      <p:cxnSp>
        <p:nvCxnSpPr>
          <p:cNvPr id="8" name="Straight Connector 7">
            <a:extLst>
              <a:ext uri="{FF2B5EF4-FFF2-40B4-BE49-F238E27FC236}">
                <a16:creationId xmlns:a16="http://schemas.microsoft.com/office/drawing/2014/main" id="{AD81CB7C-EBBC-4AA1-91DE-C6EBA57B89F0}"/>
              </a:ext>
            </a:extLst>
          </p:cNvPr>
          <p:cNvCxnSpPr>
            <a:cxnSpLocks/>
          </p:cNvCxnSpPr>
          <p:nvPr/>
        </p:nvCxnSpPr>
        <p:spPr>
          <a:xfrm>
            <a:off x="643467" y="1229880"/>
            <a:ext cx="5452533" cy="0"/>
          </a:xfrm>
          <a:prstGeom prst="line">
            <a:avLst/>
          </a:prstGeom>
          <a:ln/>
        </p:spPr>
        <p:style>
          <a:lnRef idx="3">
            <a:schemeClr val="accent6"/>
          </a:lnRef>
          <a:fillRef idx="0">
            <a:schemeClr val="accent6"/>
          </a:fillRef>
          <a:effectRef idx="2">
            <a:schemeClr val="accent6"/>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500"/>
                                        <p:tgtEl>
                                          <p:spTgt spid="3">
                                            <p:txEl>
                                              <p:pRg st="5" end="5"/>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fade">
                                      <p:cBhvr>
                                        <p:cTn id="2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30B850-42BC-A9CD-3B6F-21EF98301060}"/>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11" name="Rectangle 10">
            <a:extLst>
              <a:ext uri="{FF2B5EF4-FFF2-40B4-BE49-F238E27FC236}">
                <a16:creationId xmlns:a16="http://schemas.microsoft.com/office/drawing/2014/main" id="{B4916930-E76E-4100-9DCF-4981566A37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57375" y="1885950"/>
            <a:ext cx="8505825" cy="3152775"/>
          </a:xfrm>
          <a:prstGeom prst="rect">
            <a:avLst/>
          </a:prstGeom>
          <a:solidFill>
            <a:schemeClr val="bg1">
              <a:alpha val="75000"/>
            </a:schemeClr>
          </a:solidFill>
          <a:ln w="63500" cmpd="dbl">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Lato"/>
              <a:ea typeface="+mn-ea"/>
              <a:cs typeface="+mn-cs"/>
            </a:endParaRPr>
          </a:p>
        </p:txBody>
      </p:sp>
      <p:sp>
        <p:nvSpPr>
          <p:cNvPr id="3" name="TextBox 2">
            <a:extLst>
              <a:ext uri="{FF2B5EF4-FFF2-40B4-BE49-F238E27FC236}">
                <a16:creationId xmlns:a16="http://schemas.microsoft.com/office/drawing/2014/main" id="{2A92B5F3-F8AE-B587-5D51-71286F677D3C}"/>
              </a:ext>
            </a:extLst>
          </p:cNvPr>
          <p:cNvSpPr txBox="1"/>
          <p:nvPr/>
        </p:nvSpPr>
        <p:spPr>
          <a:xfrm>
            <a:off x="2255659" y="2434973"/>
            <a:ext cx="7709255" cy="22467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Lato"/>
                <a:ea typeface="+mn-ea"/>
                <a:cs typeface="+mn-cs"/>
              </a:rPr>
              <a:t>Helana Ruter (HPO) – 602-256-4155; </a:t>
            </a:r>
            <a:r>
              <a:rPr kumimoji="0" lang="en-US" sz="2000" b="1" i="0" u="none" strike="noStrike" kern="1200" cap="none" spc="0" normalizeH="0" baseline="0" noProof="0" dirty="0">
                <a:ln>
                  <a:noFill/>
                </a:ln>
                <a:solidFill>
                  <a:srgbClr val="0070C0"/>
                </a:solidFill>
                <a:effectLst/>
                <a:uLnTx/>
                <a:uFillTx/>
                <a:latin typeface="Lato"/>
                <a:ea typeface="+mn-ea"/>
                <a:cs typeface="+mn-cs"/>
                <a:hlinkClick r:id="rId3">
                  <a:extLst>
                    <a:ext uri="{A12FA001-AC4F-418D-AE19-62706E023703}">
                      <ahyp:hlinkClr xmlns:ahyp="http://schemas.microsoft.com/office/drawing/2018/hyperlinkcolor" val="tx"/>
                    </a:ext>
                  </a:extLst>
                </a:hlinkClick>
              </a:rPr>
              <a:t>helana.ruter@phoenix.gov</a:t>
            </a:r>
            <a:r>
              <a:rPr kumimoji="0" lang="en-US" sz="2000" b="1" i="0" u="none" strike="noStrike" kern="1200" cap="none" spc="0" normalizeH="0" baseline="0" noProof="0" dirty="0">
                <a:ln>
                  <a:noFill/>
                </a:ln>
                <a:solidFill>
                  <a:srgbClr val="0070C0"/>
                </a:solidFill>
                <a:effectLst/>
                <a:uLnTx/>
                <a:uFillTx/>
                <a:latin typeface="Lato"/>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Lato"/>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Lato"/>
                <a:ea typeface="+mn-ea"/>
                <a:cs typeface="+mn-cs"/>
              </a:rPr>
              <a:t>Main Office – 602-261-8699</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Lato"/>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Lato"/>
                <a:ea typeface="+mn-ea"/>
                <a:cs typeface="+mn-cs"/>
              </a:rPr>
              <a:t>Email: historic@phoenix.gov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b="1" dirty="0">
              <a:solidFill>
                <a:prstClr val="black"/>
              </a:solidFill>
              <a:latin typeface="Lato"/>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Lato"/>
                <a:ea typeface="+mn-ea"/>
                <a:cs typeface="+mn-cs"/>
              </a:rPr>
              <a:t>https://www.phoenix.gov/pdd/historic-preservation</a:t>
            </a:r>
          </a:p>
        </p:txBody>
      </p:sp>
    </p:spTree>
    <p:extLst>
      <p:ext uri="{BB962C8B-B14F-4D97-AF65-F5344CB8AC3E}">
        <p14:creationId xmlns:p14="http://schemas.microsoft.com/office/powerpoint/2010/main" val="19920512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98BA881-3297-411F-8B60-629B579A4B3A}"/>
              </a:ext>
            </a:extLst>
          </p:cNvPr>
          <p:cNvPicPr>
            <a:picLocks noChangeAspect="1"/>
          </p:cNvPicPr>
          <p:nvPr/>
        </p:nvPicPr>
        <p:blipFill rotWithShape="1">
          <a:blip r:embed="rId3" cstate="email">
            <a:alphaModFix amt="35000"/>
            <a:extLst>
              <a:ext uri="{28A0092B-C50C-407E-A947-70E740481C1C}">
                <a14:useLocalDpi xmlns:a14="http://schemas.microsoft.com/office/drawing/2010/main"/>
              </a:ext>
            </a:extLst>
          </a:blip>
          <a:srcRect/>
          <a:stretch/>
        </p:blipFill>
        <p:spPr>
          <a:xfrm>
            <a:off x="0" y="-1547"/>
            <a:ext cx="12192000" cy="6837775"/>
          </a:xfrm>
          <a:prstGeom prst="rect">
            <a:avLst/>
          </a:prstGeom>
        </p:spPr>
      </p:pic>
      <p:sp>
        <p:nvSpPr>
          <p:cNvPr id="2" name="TextBox 1">
            <a:extLst>
              <a:ext uri="{FF2B5EF4-FFF2-40B4-BE49-F238E27FC236}">
                <a16:creationId xmlns:a16="http://schemas.microsoft.com/office/drawing/2014/main" id="{3BE10F15-33BD-4BF2-89DB-1AFE4C965339}"/>
              </a:ext>
            </a:extLst>
          </p:cNvPr>
          <p:cNvSpPr txBox="1"/>
          <p:nvPr/>
        </p:nvSpPr>
        <p:spPr>
          <a:xfrm>
            <a:off x="838200" y="1697216"/>
            <a:ext cx="7016015" cy="2769989"/>
          </a:xfrm>
          <a:prstGeom prst="rect">
            <a:avLst/>
          </a:prstGeom>
          <a:noFill/>
        </p:spPr>
        <p:txBody>
          <a:bodyPr wrap="square" rtlCol="0">
            <a:spAutoFit/>
          </a:bodyPr>
          <a:lstStyle/>
          <a:p>
            <a:r>
              <a:rPr lang="en-US" sz="2400" dirty="0"/>
              <a:t>National Historic Preservation Act (NHPA) - 1966</a:t>
            </a:r>
          </a:p>
          <a:p>
            <a:endParaRPr lang="en-US" dirty="0"/>
          </a:p>
          <a:p>
            <a:r>
              <a:rPr lang="en-US" sz="2400" dirty="0"/>
              <a:t>National Environmental Policy Act (NEPA) – 1970</a:t>
            </a:r>
          </a:p>
          <a:p>
            <a:endParaRPr lang="en-US" dirty="0"/>
          </a:p>
          <a:p>
            <a:r>
              <a:rPr lang="en-US" sz="2400" dirty="0"/>
              <a:t>NHPA Amendment – Certified Local Governments - 1980</a:t>
            </a:r>
          </a:p>
          <a:p>
            <a:endParaRPr lang="en-US" dirty="0"/>
          </a:p>
          <a:p>
            <a:r>
              <a:rPr lang="en-US" sz="2400" dirty="0"/>
              <a:t>Phoenix Zoning Ordinance - 1985</a:t>
            </a:r>
          </a:p>
        </p:txBody>
      </p:sp>
      <p:pic>
        <p:nvPicPr>
          <p:cNvPr id="11" name="Picture 10">
            <a:extLst>
              <a:ext uri="{FF2B5EF4-FFF2-40B4-BE49-F238E27FC236}">
                <a16:creationId xmlns:a16="http://schemas.microsoft.com/office/drawing/2014/main" id="{DC2C2A3B-F217-4416-A1D9-8EC3521F665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38720" y="1338950"/>
            <a:ext cx="3816804" cy="2426316"/>
          </a:xfrm>
          <a:prstGeom prst="rect">
            <a:avLst/>
          </a:prstGeom>
        </p:spPr>
      </p:pic>
      <p:sp>
        <p:nvSpPr>
          <p:cNvPr id="3" name="Title 2">
            <a:extLst>
              <a:ext uri="{FF2B5EF4-FFF2-40B4-BE49-F238E27FC236}">
                <a16:creationId xmlns:a16="http://schemas.microsoft.com/office/drawing/2014/main" id="{B7F2CAF8-64AD-057F-F507-7D15A66644C4}"/>
              </a:ext>
            </a:extLst>
          </p:cNvPr>
          <p:cNvSpPr>
            <a:spLocks noGrp="1"/>
          </p:cNvSpPr>
          <p:nvPr>
            <p:ph type="title"/>
          </p:nvPr>
        </p:nvSpPr>
        <p:spPr>
          <a:xfrm>
            <a:off x="838200" y="365125"/>
            <a:ext cx="10515600" cy="973825"/>
          </a:xfrm>
        </p:spPr>
        <p:txBody>
          <a:bodyPr/>
          <a:lstStyle/>
          <a:p>
            <a:r>
              <a:rPr lang="en-US" dirty="0"/>
              <a:t>Legal Requirements</a:t>
            </a:r>
          </a:p>
        </p:txBody>
      </p:sp>
    </p:spTree>
    <p:extLst>
      <p:ext uri="{BB962C8B-B14F-4D97-AF65-F5344CB8AC3E}">
        <p14:creationId xmlns:p14="http://schemas.microsoft.com/office/powerpoint/2010/main" val="27578803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7CD1A4-F0F9-4CDC-593A-8D07CED32F87}"/>
              </a:ext>
            </a:extLst>
          </p:cNvPr>
          <p:cNvPicPr>
            <a:picLocks noChangeAspect="1"/>
          </p:cNvPicPr>
          <p:nvPr/>
        </p:nvPicPr>
        <p:blipFill rotWithShape="1">
          <a:blip r:embed="rId3">
            <a:alphaModFix amt="40000"/>
          </a:blip>
          <a:srcRect l="4035" r="3288"/>
          <a:stretch/>
        </p:blipFill>
        <p:spPr>
          <a:xfrm>
            <a:off x="0" y="0"/>
            <a:ext cx="12341328" cy="6858000"/>
          </a:xfrm>
          <a:prstGeom prst="rect">
            <a:avLst/>
          </a:prstGeom>
        </p:spPr>
      </p:pic>
      <p:sp>
        <p:nvSpPr>
          <p:cNvPr id="6" name="Title 5">
            <a:extLst>
              <a:ext uri="{FF2B5EF4-FFF2-40B4-BE49-F238E27FC236}">
                <a16:creationId xmlns:a16="http://schemas.microsoft.com/office/drawing/2014/main" id="{CAD542E0-AFA9-0691-572A-57697AAF5780}"/>
              </a:ext>
            </a:extLst>
          </p:cNvPr>
          <p:cNvSpPr>
            <a:spLocks noGrp="1"/>
          </p:cNvSpPr>
          <p:nvPr>
            <p:ph type="title"/>
          </p:nvPr>
        </p:nvSpPr>
        <p:spPr>
          <a:xfrm>
            <a:off x="134754" y="182563"/>
            <a:ext cx="11219046" cy="1127209"/>
          </a:xfrm>
        </p:spPr>
        <p:txBody>
          <a:bodyPr>
            <a:normAutofit/>
          </a:bodyPr>
          <a:lstStyle/>
          <a:p>
            <a:r>
              <a:rPr lang="en-US" dirty="0"/>
              <a:t>What does the COP HP Office do????</a:t>
            </a:r>
          </a:p>
        </p:txBody>
      </p:sp>
      <p:sp>
        <p:nvSpPr>
          <p:cNvPr id="8" name="Content Placeholder 2">
            <a:extLst>
              <a:ext uri="{FF2B5EF4-FFF2-40B4-BE49-F238E27FC236}">
                <a16:creationId xmlns:a16="http://schemas.microsoft.com/office/drawing/2014/main" id="{50B2B239-5F90-D849-23B7-7F82A9BDC322}"/>
              </a:ext>
            </a:extLst>
          </p:cNvPr>
          <p:cNvSpPr txBox="1">
            <a:spLocks/>
          </p:cNvSpPr>
          <p:nvPr/>
        </p:nvSpPr>
        <p:spPr>
          <a:xfrm>
            <a:off x="381000" y="1492334"/>
            <a:ext cx="6115050" cy="4849812"/>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rPr>
              <a:t>Design review for designated properties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rPr>
              <a:t>R-O-W Reviews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rPr>
              <a:t>Demolition review/hold designated properties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rPr>
              <a:t>30-day demolition holds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rPr>
              <a:t>Grants</a:t>
            </a:r>
          </a:p>
          <a:p>
            <a:r>
              <a:rPr kumimoji="0" lang="en-US" sz="32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rPr>
              <a:t>Survey/Context/MPDF/Designation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rPr>
              <a:t>Federal Compliance Reviews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rPr>
              <a:t>Plans/Studies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rPr>
              <a:t>Building Condition Assessments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3200" dirty="0">
                <a:solidFill>
                  <a:prstClr val="black"/>
                </a:solidFill>
              </a:rPr>
              <a:t>Interpretation</a:t>
            </a:r>
            <a:endParaRPr kumimoji="0" lang="en-US" sz="32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endParaRPr>
          </a:p>
        </p:txBody>
      </p:sp>
      <p:pic>
        <p:nvPicPr>
          <p:cNvPr id="9" name="Picture 8">
            <a:extLst>
              <a:ext uri="{FF2B5EF4-FFF2-40B4-BE49-F238E27FC236}">
                <a16:creationId xmlns:a16="http://schemas.microsoft.com/office/drawing/2014/main" id="{17AAA00E-B562-2C87-E816-FBAC8E54725C}"/>
              </a:ext>
            </a:extLst>
          </p:cNvPr>
          <p:cNvPicPr>
            <a:picLocks noChangeAspect="1"/>
          </p:cNvPicPr>
          <p:nvPr/>
        </p:nvPicPr>
        <p:blipFill>
          <a:blip r:embed="rId4"/>
          <a:stretch>
            <a:fillRect/>
          </a:stretch>
        </p:blipFill>
        <p:spPr>
          <a:xfrm>
            <a:off x="6639750" y="1128676"/>
            <a:ext cx="2942571" cy="2833855"/>
          </a:xfrm>
          <a:prstGeom prst="rect">
            <a:avLst/>
          </a:prstGeom>
        </p:spPr>
      </p:pic>
      <p:pic>
        <p:nvPicPr>
          <p:cNvPr id="12" name="Picture 11">
            <a:extLst>
              <a:ext uri="{FF2B5EF4-FFF2-40B4-BE49-F238E27FC236}">
                <a16:creationId xmlns:a16="http://schemas.microsoft.com/office/drawing/2014/main" id="{E1060F0F-8509-969C-FC15-D3F7E14AB3AB}"/>
              </a:ext>
            </a:extLst>
          </p:cNvPr>
          <p:cNvPicPr>
            <a:picLocks noChangeAspect="1"/>
          </p:cNvPicPr>
          <p:nvPr/>
        </p:nvPicPr>
        <p:blipFill>
          <a:blip r:embed="rId5"/>
          <a:stretch>
            <a:fillRect/>
          </a:stretch>
        </p:blipFill>
        <p:spPr>
          <a:xfrm>
            <a:off x="9293563" y="2074326"/>
            <a:ext cx="2999874" cy="2071341"/>
          </a:xfrm>
          <a:prstGeom prst="rect">
            <a:avLst/>
          </a:prstGeom>
        </p:spPr>
      </p:pic>
      <p:pic>
        <p:nvPicPr>
          <p:cNvPr id="13" name="Picture 12">
            <a:extLst>
              <a:ext uri="{FF2B5EF4-FFF2-40B4-BE49-F238E27FC236}">
                <a16:creationId xmlns:a16="http://schemas.microsoft.com/office/drawing/2014/main" id="{5C3C674B-53B8-A38A-0981-4F8B7251EB72}"/>
              </a:ext>
            </a:extLst>
          </p:cNvPr>
          <p:cNvPicPr>
            <a:picLocks noChangeAspect="1"/>
          </p:cNvPicPr>
          <p:nvPr/>
        </p:nvPicPr>
        <p:blipFill>
          <a:blip r:embed="rId6"/>
          <a:stretch>
            <a:fillRect/>
          </a:stretch>
        </p:blipFill>
        <p:spPr>
          <a:xfrm>
            <a:off x="8741280" y="4418637"/>
            <a:ext cx="3295403" cy="1665371"/>
          </a:xfrm>
          <a:prstGeom prst="rect">
            <a:avLst/>
          </a:prstGeom>
        </p:spPr>
      </p:pic>
      <p:pic>
        <p:nvPicPr>
          <p:cNvPr id="15" name="Picture 14">
            <a:extLst>
              <a:ext uri="{FF2B5EF4-FFF2-40B4-BE49-F238E27FC236}">
                <a16:creationId xmlns:a16="http://schemas.microsoft.com/office/drawing/2014/main" id="{01CEE322-BC78-422F-97F6-9D16F9F61C8A}"/>
              </a:ext>
            </a:extLst>
          </p:cNvPr>
          <p:cNvPicPr>
            <a:picLocks noChangeAspect="1"/>
          </p:cNvPicPr>
          <p:nvPr/>
        </p:nvPicPr>
        <p:blipFill>
          <a:blip r:embed="rId7"/>
          <a:stretch>
            <a:fillRect/>
          </a:stretch>
        </p:blipFill>
        <p:spPr>
          <a:xfrm>
            <a:off x="6393476" y="3658170"/>
            <a:ext cx="2275954" cy="2885323"/>
          </a:xfrm>
          <a:prstGeom prst="rect">
            <a:avLst/>
          </a:prstGeom>
        </p:spPr>
      </p:pic>
    </p:spTree>
    <p:extLst>
      <p:ext uri="{BB962C8B-B14F-4D97-AF65-F5344CB8AC3E}">
        <p14:creationId xmlns:p14="http://schemas.microsoft.com/office/powerpoint/2010/main" val="4033214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1388E36-84EA-CAD7-6BD5-C99456F64420}"/>
              </a:ext>
            </a:extLst>
          </p:cNvPr>
          <p:cNvPicPr>
            <a:picLocks noChangeAspect="1"/>
          </p:cNvPicPr>
          <p:nvPr/>
        </p:nvPicPr>
        <p:blipFill rotWithShape="1">
          <a:blip r:embed="rId4">
            <a:alphaModFix amt="25000"/>
            <a:extLst>
              <a:ext uri="{28A0092B-C50C-407E-A947-70E740481C1C}">
                <a14:useLocalDpi xmlns:a14="http://schemas.microsoft.com/office/drawing/2010/main"/>
              </a:ext>
            </a:extLst>
          </a:blip>
          <a:srcRect r="-160"/>
          <a:stretch/>
        </p:blipFill>
        <p:spPr>
          <a:xfrm>
            <a:off x="9724" y="0"/>
            <a:ext cx="12191999" cy="6924675"/>
          </a:xfrm>
          <a:prstGeom prst="rect">
            <a:avLst/>
          </a:prstGeom>
          <a:effectLst>
            <a:outerShdw blurRad="50800" dist="50800" dir="5400000" algn="ctr" rotWithShape="0">
              <a:srgbClr val="000000">
                <a:alpha val="50000"/>
              </a:srgbClr>
            </a:outerShdw>
          </a:effectLst>
        </p:spPr>
      </p:pic>
      <p:pic>
        <p:nvPicPr>
          <p:cNvPr id="8" name="Picture 7">
            <a:extLst>
              <a:ext uri="{FF2B5EF4-FFF2-40B4-BE49-F238E27FC236}">
                <a16:creationId xmlns:a16="http://schemas.microsoft.com/office/drawing/2014/main" id="{BDA6BB18-AE29-F4E3-20A6-E9D6E3F866E7}"/>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6409606" y="724820"/>
            <a:ext cx="4220047" cy="3227312"/>
          </a:xfrm>
          <a:prstGeom prst="rect">
            <a:avLst/>
          </a:prstGeom>
          <a:effectLst>
            <a:softEdge rad="76200"/>
          </a:effectLst>
        </p:spPr>
      </p:pic>
      <p:sp>
        <p:nvSpPr>
          <p:cNvPr id="2" name="TextBox 1">
            <a:extLst>
              <a:ext uri="{FF2B5EF4-FFF2-40B4-BE49-F238E27FC236}">
                <a16:creationId xmlns:a16="http://schemas.microsoft.com/office/drawing/2014/main" id="{6DE45A1B-29B0-73A6-990D-C690BC8103EA}"/>
              </a:ext>
            </a:extLst>
          </p:cNvPr>
          <p:cNvSpPr txBox="1"/>
          <p:nvPr/>
        </p:nvSpPr>
        <p:spPr>
          <a:xfrm>
            <a:off x="9725" y="0"/>
            <a:ext cx="12191999"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lumMod val="85000"/>
                    <a:lumOff val="15000"/>
                  </a:prstClr>
                </a:solidFill>
                <a:effectLst/>
                <a:uLnTx/>
                <a:uFillTx/>
                <a:latin typeface="Avenir Next LT Pro Demi"/>
                <a:ea typeface="+mn-ea"/>
                <a:cs typeface="+mn-cs"/>
              </a:rPr>
              <a:t>Built Environment</a:t>
            </a:r>
          </a:p>
        </p:txBody>
      </p:sp>
      <p:pic>
        <p:nvPicPr>
          <p:cNvPr id="9" name="Picture 8">
            <a:extLst>
              <a:ext uri="{FF2B5EF4-FFF2-40B4-BE49-F238E27FC236}">
                <a16:creationId xmlns:a16="http://schemas.microsoft.com/office/drawing/2014/main" id="{CFECA4B7-99B5-7C1A-912C-DDCE37E16CD6}"/>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7118893" y="3630688"/>
            <a:ext cx="4460299" cy="3125100"/>
          </a:xfrm>
          <a:prstGeom prst="rect">
            <a:avLst/>
          </a:prstGeom>
          <a:effectLst>
            <a:softEdge rad="76200"/>
          </a:effectLst>
        </p:spPr>
      </p:pic>
      <p:pic>
        <p:nvPicPr>
          <p:cNvPr id="10" name="Picture 9">
            <a:extLst>
              <a:ext uri="{FF2B5EF4-FFF2-40B4-BE49-F238E27FC236}">
                <a16:creationId xmlns:a16="http://schemas.microsoft.com/office/drawing/2014/main" id="{2112AB13-B0FA-B6DD-6C33-39D70A1DE96D}"/>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1052060" y="765796"/>
            <a:ext cx="4606183" cy="3245601"/>
          </a:xfrm>
          <a:prstGeom prst="rect">
            <a:avLst/>
          </a:prstGeom>
          <a:effectLst>
            <a:softEdge rad="76200"/>
          </a:effectLst>
        </p:spPr>
      </p:pic>
      <p:pic>
        <p:nvPicPr>
          <p:cNvPr id="6" name="Picture 5">
            <a:extLst>
              <a:ext uri="{FF2B5EF4-FFF2-40B4-BE49-F238E27FC236}">
                <a16:creationId xmlns:a16="http://schemas.microsoft.com/office/drawing/2014/main" id="{BE9F3616-17BD-9A61-8B0A-91179223799A}"/>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391650" y="3599074"/>
            <a:ext cx="4164731" cy="3124220"/>
          </a:xfrm>
          <a:prstGeom prst="rect">
            <a:avLst/>
          </a:prstGeom>
          <a:effectLst>
            <a:softEdge rad="76200"/>
          </a:effectLst>
        </p:spPr>
      </p:pic>
    </p:spTree>
    <p:custDataLst>
      <p:tags r:id="rId1"/>
    </p:custDataLst>
    <p:extLst>
      <p:ext uri="{BB962C8B-B14F-4D97-AF65-F5344CB8AC3E}">
        <p14:creationId xmlns:p14="http://schemas.microsoft.com/office/powerpoint/2010/main" val="31303482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9AA25EB-9DE5-491C-99A3-CCE9A0B181AE}"/>
              </a:ext>
            </a:extLst>
          </p:cNvPr>
          <p:cNvPicPr>
            <a:picLocks noChangeAspect="1"/>
          </p:cNvPicPr>
          <p:nvPr/>
        </p:nvPicPr>
        <p:blipFill rotWithShape="1">
          <a:blip r:embed="rId3" cstate="print">
            <a:alphaModFix amt="35000"/>
            <a:extLst>
              <a:ext uri="{28A0092B-C50C-407E-A947-70E740481C1C}">
                <a14:useLocalDpi xmlns:a14="http://schemas.microsoft.com/office/drawing/2010/main"/>
              </a:ext>
            </a:extLst>
          </a:blip>
          <a:srcRect/>
          <a:stretch/>
        </p:blipFill>
        <p:spPr>
          <a:xfrm>
            <a:off x="0" y="0"/>
            <a:ext cx="12224323" cy="6858000"/>
          </a:xfrm>
          <a:prstGeom prst="rect">
            <a:avLst/>
          </a:prstGeom>
        </p:spPr>
      </p:pic>
      <p:sp>
        <p:nvSpPr>
          <p:cNvPr id="28" name="TextBox 27">
            <a:extLst>
              <a:ext uri="{FF2B5EF4-FFF2-40B4-BE49-F238E27FC236}">
                <a16:creationId xmlns:a16="http://schemas.microsoft.com/office/drawing/2014/main" id="{E7AABC7E-E806-44A0-88C8-528D909134FD}"/>
              </a:ext>
            </a:extLst>
          </p:cNvPr>
          <p:cNvSpPr txBox="1"/>
          <p:nvPr/>
        </p:nvSpPr>
        <p:spPr>
          <a:xfrm>
            <a:off x="579150" y="398861"/>
            <a:ext cx="7477195" cy="584775"/>
          </a:xfrm>
          <a:prstGeom prst="rect">
            <a:avLst/>
          </a:prstGeom>
          <a:noFill/>
        </p:spPr>
        <p:txBody>
          <a:bodyPr wrap="square" rtlCol="0">
            <a:spAutoFit/>
          </a:bodyPr>
          <a:lstStyle/>
          <a:p>
            <a:r>
              <a:rPr lang="en-US" sz="3200" dirty="0">
                <a:effectLst>
                  <a:outerShdw blurRad="38100" dist="38100" dir="2700000" algn="tl">
                    <a:srgbClr val="000000">
                      <a:alpha val="43137"/>
                    </a:srgbClr>
                  </a:outerShdw>
                </a:effectLst>
                <a:latin typeface="+mj-lt"/>
              </a:rPr>
              <a:t>Historic Designation Eligibility Criteria</a:t>
            </a:r>
          </a:p>
        </p:txBody>
      </p:sp>
      <p:cxnSp>
        <p:nvCxnSpPr>
          <p:cNvPr id="34" name="Straight Connector 33">
            <a:extLst>
              <a:ext uri="{FF2B5EF4-FFF2-40B4-BE49-F238E27FC236}">
                <a16:creationId xmlns:a16="http://schemas.microsoft.com/office/drawing/2014/main" id="{4CBB53F9-2C89-4AC2-B604-9F58BB364F84}"/>
              </a:ext>
            </a:extLst>
          </p:cNvPr>
          <p:cNvCxnSpPr>
            <a:cxnSpLocks/>
          </p:cNvCxnSpPr>
          <p:nvPr/>
        </p:nvCxnSpPr>
        <p:spPr>
          <a:xfrm>
            <a:off x="555401" y="1017393"/>
            <a:ext cx="729881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79F41CB-8D5D-464B-BE80-43A520ADF5E5}"/>
              </a:ext>
            </a:extLst>
          </p:cNvPr>
          <p:cNvSpPr txBox="1"/>
          <p:nvPr/>
        </p:nvSpPr>
        <p:spPr>
          <a:xfrm>
            <a:off x="2933208" y="1339078"/>
            <a:ext cx="6359705" cy="4739134"/>
          </a:xfrm>
          <a:prstGeom prst="rect">
            <a:avLst/>
          </a:prstGeom>
        </p:spPr>
        <p:txBody>
          <a:bodyPr vert="horz" lIns="91440" tIns="45720" rIns="91440" bIns="45720" rtlCol="0" anchor="ctr">
            <a:normAutofit/>
          </a:bodyPr>
          <a:lstStyle/>
          <a:p>
            <a:pPr>
              <a:lnSpc>
                <a:spcPct val="90000"/>
              </a:lnSpc>
              <a:spcAft>
                <a:spcPts val="600"/>
              </a:spcAft>
            </a:pPr>
            <a:r>
              <a:rPr lang="en-US" sz="1400" b="1" u="sng" dirty="0">
                <a:solidFill>
                  <a:srgbClr val="000000"/>
                </a:solidFill>
              </a:rPr>
              <a:t>SIGNIFICANCE</a:t>
            </a:r>
            <a:endParaRPr lang="en-US" sz="1400" dirty="0">
              <a:solidFill>
                <a:srgbClr val="000000"/>
              </a:solidFill>
            </a:endParaRPr>
          </a:p>
          <a:p>
            <a:pPr lvl="0">
              <a:lnSpc>
                <a:spcPct val="90000"/>
              </a:lnSpc>
              <a:spcAft>
                <a:spcPts val="600"/>
              </a:spcAft>
              <a:tabLst>
                <a:tab pos="290513" algn="l"/>
              </a:tabLst>
            </a:pPr>
            <a:r>
              <a:rPr lang="en-US" sz="1400" dirty="0">
                <a:solidFill>
                  <a:srgbClr val="000000"/>
                </a:solidFill>
              </a:rPr>
              <a:t>(a) 	Associated with the events that have made significant contribution to the broad patterns of our history; and/or</a:t>
            </a:r>
          </a:p>
          <a:p>
            <a:pPr lvl="0">
              <a:lnSpc>
                <a:spcPct val="90000"/>
              </a:lnSpc>
              <a:spcAft>
                <a:spcPts val="600"/>
              </a:spcAft>
              <a:tabLst>
                <a:tab pos="290513" algn="l"/>
              </a:tabLst>
            </a:pPr>
            <a:r>
              <a:rPr lang="en-US" sz="1400" dirty="0">
                <a:solidFill>
                  <a:srgbClr val="000000"/>
                </a:solidFill>
              </a:rPr>
              <a:t>(b)	Associated with the lives of persons significant in our past; and/or</a:t>
            </a:r>
          </a:p>
          <a:p>
            <a:pPr lvl="0">
              <a:lnSpc>
                <a:spcPct val="90000"/>
              </a:lnSpc>
              <a:spcAft>
                <a:spcPts val="600"/>
              </a:spcAft>
              <a:tabLst>
                <a:tab pos="290513" algn="l"/>
              </a:tabLst>
            </a:pPr>
            <a:r>
              <a:rPr lang="en-US" sz="1400" dirty="0">
                <a:solidFill>
                  <a:srgbClr val="000000"/>
                </a:solidFill>
              </a:rPr>
              <a:t>(c) 	Embody the distinctive characteristics of a type, period or method of construction or that represent the work of a master or that possess high artistic values or that represent a significant and distinguishable entity whose components may lack individual distinction; and/or</a:t>
            </a:r>
          </a:p>
          <a:p>
            <a:pPr lvl="0">
              <a:lnSpc>
                <a:spcPct val="90000"/>
              </a:lnSpc>
              <a:spcAft>
                <a:spcPts val="600"/>
              </a:spcAft>
              <a:tabLst>
                <a:tab pos="290513" algn="l"/>
              </a:tabLst>
            </a:pPr>
            <a:r>
              <a:rPr lang="en-US" sz="1400" dirty="0">
                <a:solidFill>
                  <a:srgbClr val="000000"/>
                </a:solidFill>
              </a:rPr>
              <a:t>(d) 	Have yielded or may be likely to yield information important in the understanding of our pre-history or history of the city of Phoenix.</a:t>
            </a:r>
          </a:p>
          <a:p>
            <a:pPr indent="-228600">
              <a:lnSpc>
                <a:spcPct val="90000"/>
              </a:lnSpc>
              <a:spcAft>
                <a:spcPts val="600"/>
              </a:spcAft>
              <a:buFont typeface="Arial" panose="020B0604020202020204" pitchFamily="34" charset="0"/>
              <a:buChar char="•"/>
            </a:pPr>
            <a:endParaRPr lang="en-US" sz="1400" b="1" u="sng" dirty="0">
              <a:solidFill>
                <a:srgbClr val="000000"/>
              </a:solidFill>
            </a:endParaRPr>
          </a:p>
          <a:p>
            <a:pPr>
              <a:lnSpc>
                <a:spcPct val="90000"/>
              </a:lnSpc>
              <a:spcAft>
                <a:spcPts val="600"/>
              </a:spcAft>
            </a:pPr>
            <a:r>
              <a:rPr lang="en-US" sz="1400" b="1" u="sng" dirty="0">
                <a:solidFill>
                  <a:srgbClr val="000000"/>
                </a:solidFill>
              </a:rPr>
              <a:t>AGE</a:t>
            </a:r>
            <a:endParaRPr lang="en-US" sz="1400" dirty="0">
              <a:solidFill>
                <a:srgbClr val="000000"/>
              </a:solidFill>
            </a:endParaRPr>
          </a:p>
          <a:p>
            <a:pPr lvl="0" indent="-228600">
              <a:lnSpc>
                <a:spcPct val="90000"/>
              </a:lnSpc>
              <a:spcAft>
                <a:spcPts val="600"/>
              </a:spcAft>
              <a:buFont typeface="Arial" panose="020B0604020202020204" pitchFamily="34" charset="0"/>
              <a:buChar char="•"/>
            </a:pPr>
            <a:r>
              <a:rPr lang="en-US" sz="1400" dirty="0">
                <a:solidFill>
                  <a:srgbClr val="000000"/>
                </a:solidFill>
              </a:rPr>
              <a:t>Are at least 50 years old</a:t>
            </a:r>
          </a:p>
          <a:p>
            <a:pPr lvl="0" indent="-228600">
              <a:lnSpc>
                <a:spcPct val="90000"/>
              </a:lnSpc>
              <a:spcAft>
                <a:spcPts val="600"/>
              </a:spcAft>
              <a:buFont typeface="Arial" panose="020B0604020202020204" pitchFamily="34" charset="0"/>
              <a:buChar char="•"/>
            </a:pPr>
            <a:endParaRPr lang="en-US" sz="1400" b="1" u="sng" dirty="0">
              <a:solidFill>
                <a:srgbClr val="000000"/>
              </a:solidFill>
            </a:endParaRPr>
          </a:p>
          <a:p>
            <a:pPr>
              <a:lnSpc>
                <a:spcPct val="90000"/>
              </a:lnSpc>
              <a:spcAft>
                <a:spcPts val="600"/>
              </a:spcAft>
            </a:pPr>
            <a:r>
              <a:rPr lang="en-US" sz="1400" b="1" u="sng" dirty="0">
                <a:solidFill>
                  <a:srgbClr val="000000"/>
                </a:solidFill>
              </a:rPr>
              <a:t>INTEGRITY</a:t>
            </a:r>
            <a:endParaRPr lang="en-US" sz="1400" dirty="0">
              <a:solidFill>
                <a:srgbClr val="000000"/>
              </a:solidFill>
            </a:endParaRPr>
          </a:p>
          <a:p>
            <a:pPr lvl="0" indent="-228600">
              <a:lnSpc>
                <a:spcPct val="90000"/>
              </a:lnSpc>
              <a:spcAft>
                <a:spcPts val="600"/>
              </a:spcAft>
              <a:buFont typeface="Arial" panose="020B0604020202020204" pitchFamily="34" charset="0"/>
              <a:buChar char="•"/>
            </a:pPr>
            <a:r>
              <a:rPr lang="en-US" sz="1400" dirty="0">
                <a:solidFill>
                  <a:srgbClr val="000000"/>
                </a:solidFill>
              </a:rPr>
              <a:t>Retain sufficient integrity of location, design, setting, materials, workmanship, feeling and association to convey their significance.</a:t>
            </a:r>
          </a:p>
          <a:p>
            <a:pPr indent="-228600">
              <a:lnSpc>
                <a:spcPct val="90000"/>
              </a:lnSpc>
              <a:spcAft>
                <a:spcPts val="600"/>
              </a:spcAft>
              <a:buFont typeface="Arial" panose="020B0604020202020204" pitchFamily="34" charset="0"/>
              <a:buChar char="•"/>
            </a:pPr>
            <a:endParaRPr lang="en-US" sz="800" dirty="0">
              <a:solidFill>
                <a:srgbClr val="000000"/>
              </a:solidFill>
            </a:endParaRPr>
          </a:p>
          <a:p>
            <a:pPr indent="-228600">
              <a:lnSpc>
                <a:spcPct val="90000"/>
              </a:lnSpc>
              <a:spcAft>
                <a:spcPts val="600"/>
              </a:spcAft>
              <a:buFont typeface="Arial" panose="020B0604020202020204" pitchFamily="34" charset="0"/>
              <a:buChar char="•"/>
            </a:pPr>
            <a:endParaRPr lang="en-US" sz="800" dirty="0">
              <a:solidFill>
                <a:srgbClr val="000000"/>
              </a:solidFill>
            </a:endParaRPr>
          </a:p>
        </p:txBody>
      </p:sp>
      <p:pic>
        <p:nvPicPr>
          <p:cNvPr id="4" name="Picture 3">
            <a:extLst>
              <a:ext uri="{FF2B5EF4-FFF2-40B4-BE49-F238E27FC236}">
                <a16:creationId xmlns:a16="http://schemas.microsoft.com/office/drawing/2014/main" id="{39B46BD0-E9C6-A992-923D-9495BDC9F387}"/>
              </a:ext>
            </a:extLst>
          </p:cNvPr>
          <p:cNvPicPr>
            <a:picLocks noChangeAspect="1"/>
          </p:cNvPicPr>
          <p:nvPr/>
        </p:nvPicPr>
        <p:blipFill>
          <a:blip r:embed="rId4"/>
          <a:stretch>
            <a:fillRect/>
          </a:stretch>
        </p:blipFill>
        <p:spPr>
          <a:xfrm>
            <a:off x="179429" y="4433024"/>
            <a:ext cx="2560320" cy="1920240"/>
          </a:xfrm>
          <a:prstGeom prst="rect">
            <a:avLst/>
          </a:prstGeom>
        </p:spPr>
      </p:pic>
      <p:pic>
        <p:nvPicPr>
          <p:cNvPr id="5" name="Picture 4">
            <a:extLst>
              <a:ext uri="{FF2B5EF4-FFF2-40B4-BE49-F238E27FC236}">
                <a16:creationId xmlns:a16="http://schemas.microsoft.com/office/drawing/2014/main" id="{1508C05F-A27D-FB55-E0CF-1379F7BBF80E}"/>
              </a:ext>
            </a:extLst>
          </p:cNvPr>
          <p:cNvPicPr>
            <a:picLocks noChangeAspect="1"/>
          </p:cNvPicPr>
          <p:nvPr/>
        </p:nvPicPr>
        <p:blipFill>
          <a:blip r:embed="rId5"/>
          <a:srcRect b="6720"/>
          <a:stretch/>
        </p:blipFill>
        <p:spPr>
          <a:xfrm>
            <a:off x="9502167" y="4340854"/>
            <a:ext cx="2560320" cy="2012410"/>
          </a:xfrm>
          <a:prstGeom prst="rect">
            <a:avLst/>
          </a:prstGeom>
        </p:spPr>
      </p:pic>
      <p:pic>
        <p:nvPicPr>
          <p:cNvPr id="6" name="Picture 5">
            <a:extLst>
              <a:ext uri="{FF2B5EF4-FFF2-40B4-BE49-F238E27FC236}">
                <a16:creationId xmlns:a16="http://schemas.microsoft.com/office/drawing/2014/main" id="{78BFE299-05AB-593C-B3E6-1BF7FD595B9F}"/>
              </a:ext>
            </a:extLst>
          </p:cNvPr>
          <p:cNvPicPr>
            <a:picLocks noChangeAspect="1"/>
          </p:cNvPicPr>
          <p:nvPr/>
        </p:nvPicPr>
        <p:blipFill>
          <a:blip r:embed="rId6"/>
          <a:stretch>
            <a:fillRect/>
          </a:stretch>
        </p:blipFill>
        <p:spPr>
          <a:xfrm>
            <a:off x="9454749" y="214707"/>
            <a:ext cx="2560320" cy="2140347"/>
          </a:xfrm>
          <a:prstGeom prst="rect">
            <a:avLst/>
          </a:prstGeom>
        </p:spPr>
      </p:pic>
    </p:spTree>
    <p:extLst>
      <p:ext uri="{BB962C8B-B14F-4D97-AF65-F5344CB8AC3E}">
        <p14:creationId xmlns:p14="http://schemas.microsoft.com/office/powerpoint/2010/main" val="18669172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B4CD82E-208E-413A-83CE-0FAAF03530D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92354" y="737966"/>
            <a:ext cx="8115166" cy="5697321"/>
          </a:xfrm>
          <a:prstGeom prst="rect">
            <a:avLst/>
          </a:prstGeom>
        </p:spPr>
      </p:pic>
      <p:sp>
        <p:nvSpPr>
          <p:cNvPr id="16" name="Title 1">
            <a:extLst>
              <a:ext uri="{FF2B5EF4-FFF2-40B4-BE49-F238E27FC236}">
                <a16:creationId xmlns:a16="http://schemas.microsoft.com/office/drawing/2014/main" id="{DE3FD214-48E0-458B-8CD4-9E04F4157A10}"/>
              </a:ext>
            </a:extLst>
          </p:cNvPr>
          <p:cNvSpPr txBox="1">
            <a:spLocks/>
          </p:cNvSpPr>
          <p:nvPr/>
        </p:nvSpPr>
        <p:spPr>
          <a:xfrm>
            <a:off x="643467" y="230411"/>
            <a:ext cx="10905066" cy="11357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effectLst>
                  <a:outerShdw blurRad="38100" dist="38100" dir="2700000" algn="tl">
                    <a:srgbClr val="000000">
                      <a:alpha val="43137"/>
                    </a:srgbClr>
                  </a:outerShdw>
                </a:effectLst>
              </a:rPr>
              <a:t>Assessing</a:t>
            </a:r>
          </a:p>
          <a:p>
            <a:r>
              <a:rPr lang="en-US" sz="2800" dirty="0">
                <a:effectLst>
                  <a:outerShdw blurRad="38100" dist="38100" dir="2700000" algn="tl">
                    <a:srgbClr val="000000">
                      <a:alpha val="43137"/>
                    </a:srgbClr>
                  </a:outerShdw>
                </a:effectLst>
              </a:rPr>
              <a:t>Integrity</a:t>
            </a:r>
          </a:p>
        </p:txBody>
      </p:sp>
      <p:cxnSp>
        <p:nvCxnSpPr>
          <p:cNvPr id="17" name="Straight Connector 16">
            <a:extLst>
              <a:ext uri="{FF2B5EF4-FFF2-40B4-BE49-F238E27FC236}">
                <a16:creationId xmlns:a16="http://schemas.microsoft.com/office/drawing/2014/main" id="{C59A5AC0-88E9-4D14-8EED-2CFA7F2C28F1}"/>
              </a:ext>
            </a:extLst>
          </p:cNvPr>
          <p:cNvCxnSpPr>
            <a:cxnSpLocks/>
          </p:cNvCxnSpPr>
          <p:nvPr/>
        </p:nvCxnSpPr>
        <p:spPr>
          <a:xfrm>
            <a:off x="643467" y="1229880"/>
            <a:ext cx="2743200"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4C965B9E-A625-7D74-C6AE-1A5E19E4C043}"/>
              </a:ext>
            </a:extLst>
          </p:cNvPr>
          <p:cNvPicPr>
            <a:picLocks noChangeAspect="1"/>
          </p:cNvPicPr>
          <p:nvPr/>
        </p:nvPicPr>
        <p:blipFill>
          <a:blip r:embed="rId4"/>
          <a:stretch>
            <a:fillRect/>
          </a:stretch>
        </p:blipFill>
        <p:spPr>
          <a:xfrm>
            <a:off x="346503" y="1745702"/>
            <a:ext cx="3174914" cy="3977713"/>
          </a:xfrm>
          <a:prstGeom prst="rect">
            <a:avLst/>
          </a:prstGeom>
        </p:spPr>
      </p:pic>
    </p:spTree>
    <p:extLst>
      <p:ext uri="{BB962C8B-B14F-4D97-AF65-F5344CB8AC3E}">
        <p14:creationId xmlns:p14="http://schemas.microsoft.com/office/powerpoint/2010/main" val="18468892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DBBD97F-96E7-49FF-8014-FD110A4A7466}"/>
              </a:ext>
            </a:extLst>
          </p:cNvPr>
          <p:cNvSpPr txBox="1">
            <a:spLocks/>
          </p:cNvSpPr>
          <p:nvPr/>
        </p:nvSpPr>
        <p:spPr>
          <a:xfrm>
            <a:off x="643467" y="206234"/>
            <a:ext cx="10905066" cy="11357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effectLst>
                  <a:outerShdw blurRad="38100" dist="38100" dir="2700000" algn="tl">
                    <a:srgbClr val="000000">
                      <a:alpha val="43137"/>
                    </a:srgbClr>
                  </a:outerShdw>
                </a:effectLst>
              </a:rPr>
              <a:t>Project Area vs Area of Potential Effect</a:t>
            </a:r>
          </a:p>
        </p:txBody>
      </p:sp>
      <p:cxnSp>
        <p:nvCxnSpPr>
          <p:cNvPr id="8" name="Straight Connector 7">
            <a:extLst>
              <a:ext uri="{FF2B5EF4-FFF2-40B4-BE49-F238E27FC236}">
                <a16:creationId xmlns:a16="http://schemas.microsoft.com/office/drawing/2014/main" id="{4A320227-34C7-45F9-A42A-CE6C439F21B4}"/>
              </a:ext>
            </a:extLst>
          </p:cNvPr>
          <p:cNvCxnSpPr>
            <a:cxnSpLocks/>
          </p:cNvCxnSpPr>
          <p:nvPr/>
        </p:nvCxnSpPr>
        <p:spPr>
          <a:xfrm>
            <a:off x="643467" y="1114380"/>
            <a:ext cx="7210748"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9" name="Picture 4">
            <a:extLst>
              <a:ext uri="{FF2B5EF4-FFF2-40B4-BE49-F238E27FC236}">
                <a16:creationId xmlns:a16="http://schemas.microsoft.com/office/drawing/2014/main" id="{DADC6661-FBC3-44A4-9EC6-F4BB9BD4ADA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34048" y="1409348"/>
            <a:ext cx="8723903" cy="5065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010013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AE7B644-088D-4921-942B-91861C48AF47}"/>
              </a:ext>
            </a:extLst>
          </p:cNvPr>
          <p:cNvPicPr>
            <a:picLocks noChangeAspect="1"/>
          </p:cNvPicPr>
          <p:nvPr/>
        </p:nvPicPr>
        <p:blipFill rotWithShape="1">
          <a:blip r:embed="rId3" cstate="email">
            <a:alphaModFix amt="50000"/>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4" name="TextBox 13">
            <a:extLst>
              <a:ext uri="{FF2B5EF4-FFF2-40B4-BE49-F238E27FC236}">
                <a16:creationId xmlns:a16="http://schemas.microsoft.com/office/drawing/2014/main" id="{D4C5CA4C-69B5-49D0-9612-B0E21727CC6B}"/>
              </a:ext>
            </a:extLst>
          </p:cNvPr>
          <p:cNvSpPr txBox="1"/>
          <p:nvPr/>
        </p:nvSpPr>
        <p:spPr>
          <a:xfrm>
            <a:off x="624498" y="430326"/>
            <a:ext cx="9699170" cy="523220"/>
          </a:xfrm>
          <a:prstGeom prst="rect">
            <a:avLst/>
          </a:prstGeom>
          <a:noFill/>
        </p:spPr>
        <p:txBody>
          <a:bodyPr wrap="square" rtlCol="0">
            <a:spAutoFit/>
          </a:bodyPr>
          <a:lstStyle/>
          <a:p>
            <a:r>
              <a:rPr lang="en-US" sz="2800" dirty="0">
                <a:effectLst>
                  <a:outerShdw blurRad="38100" dist="38100" dir="2700000" algn="tl">
                    <a:srgbClr val="000000">
                      <a:alpha val="43137"/>
                    </a:srgbClr>
                  </a:outerShdw>
                </a:effectLst>
                <a:latin typeface="Avenir Next LT Pro Demi" panose="020B0704020202020204" pitchFamily="34" charset="0"/>
              </a:rPr>
              <a:t>How do I know if it’s already been identified as Historic?</a:t>
            </a:r>
          </a:p>
        </p:txBody>
      </p:sp>
      <p:cxnSp>
        <p:nvCxnSpPr>
          <p:cNvPr id="30" name="Straight Connector 29">
            <a:extLst>
              <a:ext uri="{FF2B5EF4-FFF2-40B4-BE49-F238E27FC236}">
                <a16:creationId xmlns:a16="http://schemas.microsoft.com/office/drawing/2014/main" id="{E411C76C-EDBB-48EE-948A-14167C2FEE0B}"/>
              </a:ext>
            </a:extLst>
          </p:cNvPr>
          <p:cNvCxnSpPr>
            <a:cxnSpLocks/>
          </p:cNvCxnSpPr>
          <p:nvPr/>
        </p:nvCxnSpPr>
        <p:spPr>
          <a:xfrm>
            <a:off x="750771" y="953546"/>
            <a:ext cx="9201751" cy="0"/>
          </a:xfrm>
          <a:prstGeom prst="line">
            <a:avLst/>
          </a:prstGeom>
          <a:ln/>
        </p:spPr>
        <p:style>
          <a:lnRef idx="3">
            <a:schemeClr val="accent1"/>
          </a:lnRef>
          <a:fillRef idx="0">
            <a:schemeClr val="accent1"/>
          </a:fillRef>
          <a:effectRef idx="2">
            <a:schemeClr val="accent1"/>
          </a:effectRef>
          <a:fontRef idx="minor">
            <a:schemeClr val="tx1"/>
          </a:fontRef>
        </p:style>
      </p:cxnSp>
      <p:pic>
        <p:nvPicPr>
          <p:cNvPr id="19" name="Picture 18">
            <a:extLst>
              <a:ext uri="{FF2B5EF4-FFF2-40B4-BE49-F238E27FC236}">
                <a16:creationId xmlns:a16="http://schemas.microsoft.com/office/drawing/2014/main" id="{AEF5ECDB-5FA2-43E9-A5E6-3556C0E5F163}"/>
              </a:ext>
            </a:extLst>
          </p:cNvPr>
          <p:cNvPicPr>
            <a:picLocks noChangeAspect="1"/>
          </p:cNvPicPr>
          <p:nvPr/>
        </p:nvPicPr>
        <p:blipFill>
          <a:blip r:embed="rId4" cstate="email">
            <a:alphaModFix amt="92000"/>
            <a:extLst>
              <a:ext uri="{28A0092B-C50C-407E-A947-70E740481C1C}">
                <a14:useLocalDpi xmlns:a14="http://schemas.microsoft.com/office/drawing/2010/main"/>
              </a:ext>
            </a:extLst>
          </a:blip>
          <a:stretch>
            <a:fillRect/>
          </a:stretch>
        </p:blipFill>
        <p:spPr>
          <a:xfrm>
            <a:off x="1395269" y="1383872"/>
            <a:ext cx="9699171" cy="4740463"/>
          </a:xfrm>
          <a:prstGeom prst="rect">
            <a:avLst/>
          </a:prstGeom>
        </p:spPr>
      </p:pic>
      <p:sp>
        <p:nvSpPr>
          <p:cNvPr id="3" name="TextBox 2">
            <a:extLst>
              <a:ext uri="{FF2B5EF4-FFF2-40B4-BE49-F238E27FC236}">
                <a16:creationId xmlns:a16="http://schemas.microsoft.com/office/drawing/2014/main" id="{286A8B2E-B626-C595-1310-40B5E742651B}"/>
              </a:ext>
            </a:extLst>
          </p:cNvPr>
          <p:cNvSpPr txBox="1"/>
          <p:nvPr/>
        </p:nvSpPr>
        <p:spPr>
          <a:xfrm>
            <a:off x="-1" y="6306501"/>
            <a:ext cx="12191999" cy="369332"/>
          </a:xfrm>
          <a:prstGeom prst="rect">
            <a:avLst/>
          </a:prstGeom>
          <a:noFill/>
        </p:spPr>
        <p:txBody>
          <a:bodyPr wrap="square">
            <a:spAutoFit/>
          </a:bodyPr>
          <a:lstStyle/>
          <a:p>
            <a:pPr algn="ctr"/>
            <a:r>
              <a:rPr lang="en-US" dirty="0"/>
              <a:t>https://www.phoenix.gov/pdd/mycommunitymap</a:t>
            </a:r>
          </a:p>
        </p:txBody>
      </p:sp>
    </p:spTree>
    <p:extLst>
      <p:ext uri="{BB962C8B-B14F-4D97-AF65-F5344CB8AC3E}">
        <p14:creationId xmlns:p14="http://schemas.microsoft.com/office/powerpoint/2010/main" val="37768195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D2A52DB-D454-4B78-A2BA-96257D6DAE62}"/>
              </a:ext>
            </a:extLst>
          </p:cNvPr>
          <p:cNvPicPr>
            <a:picLocks noChangeAspect="1"/>
          </p:cNvPicPr>
          <p:nvPr/>
        </p:nvPicPr>
        <p:blipFill rotWithShape="1">
          <a:blip r:embed="rId3" cstate="email">
            <a:alphaModFix amt="35000"/>
            <a:extLst>
              <a:ext uri="{28A0092B-C50C-407E-A947-70E740481C1C}">
                <a14:useLocalDpi xmlns:a14="http://schemas.microsoft.com/office/drawing/2010/main"/>
              </a:ext>
            </a:extLst>
          </a:blip>
          <a:srcRect/>
          <a:stretch/>
        </p:blipFill>
        <p:spPr>
          <a:xfrm>
            <a:off x="0" y="-1"/>
            <a:ext cx="12191999" cy="6890749"/>
          </a:xfrm>
          <a:prstGeom prst="rect">
            <a:avLst/>
          </a:prstGeom>
        </p:spPr>
      </p:pic>
      <p:sp>
        <p:nvSpPr>
          <p:cNvPr id="5" name="Title 1">
            <a:extLst>
              <a:ext uri="{FF2B5EF4-FFF2-40B4-BE49-F238E27FC236}">
                <a16:creationId xmlns:a16="http://schemas.microsoft.com/office/drawing/2014/main" id="{1DBBD97F-96E7-49FF-8014-FD110A4A7466}"/>
              </a:ext>
            </a:extLst>
          </p:cNvPr>
          <p:cNvSpPr txBox="1">
            <a:spLocks/>
          </p:cNvSpPr>
          <p:nvPr/>
        </p:nvSpPr>
        <p:spPr>
          <a:xfrm>
            <a:off x="643467" y="321734"/>
            <a:ext cx="10905066" cy="11357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effectLst>
                  <a:outerShdw blurRad="38100" dist="38100" dir="2700000" algn="tl">
                    <a:srgbClr val="000000">
                      <a:alpha val="43137"/>
                    </a:srgbClr>
                  </a:outerShdw>
                </a:effectLst>
                <a:latin typeface="Avenir Next LT Pro Demi" panose="020B0704020202020204" pitchFamily="34" charset="0"/>
              </a:rPr>
              <a:t>Identifying Historic Properties</a:t>
            </a:r>
          </a:p>
        </p:txBody>
      </p:sp>
      <p:cxnSp>
        <p:nvCxnSpPr>
          <p:cNvPr id="8" name="Straight Connector 7">
            <a:extLst>
              <a:ext uri="{FF2B5EF4-FFF2-40B4-BE49-F238E27FC236}">
                <a16:creationId xmlns:a16="http://schemas.microsoft.com/office/drawing/2014/main" id="{4A320227-34C7-45F9-A42A-CE6C439F21B4}"/>
              </a:ext>
            </a:extLst>
          </p:cNvPr>
          <p:cNvCxnSpPr>
            <a:cxnSpLocks/>
          </p:cNvCxnSpPr>
          <p:nvPr/>
        </p:nvCxnSpPr>
        <p:spPr>
          <a:xfrm>
            <a:off x="643467" y="1229880"/>
            <a:ext cx="6576730" cy="0"/>
          </a:xfrm>
          <a:prstGeom prst="line">
            <a:avLst/>
          </a:prstGeom>
          <a:ln/>
        </p:spPr>
        <p:style>
          <a:lnRef idx="3">
            <a:schemeClr val="accent5"/>
          </a:lnRef>
          <a:fillRef idx="0">
            <a:schemeClr val="accent5"/>
          </a:fillRef>
          <a:effectRef idx="2">
            <a:schemeClr val="accent5"/>
          </a:effectRef>
          <a:fontRef idx="minor">
            <a:schemeClr val="tx1"/>
          </a:fontRef>
        </p:style>
      </p:cxnSp>
      <p:sp>
        <p:nvSpPr>
          <p:cNvPr id="2" name="TextBox 1">
            <a:extLst>
              <a:ext uri="{FF2B5EF4-FFF2-40B4-BE49-F238E27FC236}">
                <a16:creationId xmlns:a16="http://schemas.microsoft.com/office/drawing/2014/main" id="{B082214F-799C-4116-8471-AC368591CAAD}"/>
              </a:ext>
            </a:extLst>
          </p:cNvPr>
          <p:cNvSpPr txBox="1"/>
          <p:nvPr/>
        </p:nvSpPr>
        <p:spPr>
          <a:xfrm>
            <a:off x="812800" y="1686560"/>
            <a:ext cx="6617903" cy="3416320"/>
          </a:xfrm>
          <a:prstGeom prst="rect">
            <a:avLst/>
          </a:prstGeom>
          <a:noFill/>
        </p:spPr>
        <p:txBody>
          <a:bodyPr wrap="square" rtlCol="0">
            <a:spAutoFit/>
          </a:bodyPr>
          <a:lstStyle/>
          <a:p>
            <a:r>
              <a:rPr lang="en-US" sz="2400" dirty="0"/>
              <a:t>Determine Scope of research efforts – define cutoff period</a:t>
            </a:r>
          </a:p>
          <a:p>
            <a:pPr marL="285750" indent="-285750">
              <a:buFont typeface="Arial" panose="020B0604020202020204" pitchFamily="34" charset="0"/>
              <a:buChar char="•"/>
            </a:pPr>
            <a:r>
              <a:rPr lang="en-US" sz="2400" dirty="0"/>
              <a:t>Records search for prior surveys</a:t>
            </a:r>
          </a:p>
          <a:p>
            <a:pPr marL="285750" indent="-285750">
              <a:buFont typeface="Arial" panose="020B0604020202020204" pitchFamily="34" charset="0"/>
              <a:buChar char="•"/>
            </a:pPr>
            <a:r>
              <a:rPr lang="en-US" sz="2400" dirty="0"/>
              <a:t>Aerial photos</a:t>
            </a:r>
          </a:p>
          <a:p>
            <a:pPr marL="285750" indent="-285750">
              <a:buFont typeface="Arial" panose="020B0604020202020204" pitchFamily="34" charset="0"/>
              <a:buChar char="•"/>
            </a:pPr>
            <a:r>
              <a:rPr lang="en-US" sz="2400" dirty="0"/>
              <a:t>Windshield Surveys</a:t>
            </a:r>
          </a:p>
          <a:p>
            <a:pPr marL="285750" indent="-285750">
              <a:buFont typeface="Arial" panose="020B0604020202020204" pitchFamily="34" charset="0"/>
              <a:buChar char="•"/>
            </a:pPr>
            <a:r>
              <a:rPr lang="en-US" sz="2400" dirty="0"/>
              <a:t>Archival sources (newspapers, building permits, city directories)</a:t>
            </a:r>
          </a:p>
          <a:p>
            <a:pPr marL="285750" indent="-285750">
              <a:buFont typeface="Arial" panose="020B0604020202020204" pitchFamily="34" charset="0"/>
              <a:buChar char="•"/>
            </a:pPr>
            <a:r>
              <a:rPr lang="en-US" sz="2400" dirty="0"/>
              <a:t>Interviews</a:t>
            </a:r>
          </a:p>
          <a:p>
            <a:pPr marL="285750" indent="-285750">
              <a:buFont typeface="Arial" panose="020B0604020202020204" pitchFamily="34" charset="0"/>
              <a:buChar char="•"/>
            </a:pPr>
            <a:r>
              <a:rPr lang="en-US" sz="2400" dirty="0"/>
              <a:t>Intensive Survey</a:t>
            </a:r>
          </a:p>
        </p:txBody>
      </p:sp>
      <p:pic>
        <p:nvPicPr>
          <p:cNvPr id="6" name="Picture 1">
            <a:extLst>
              <a:ext uri="{FF2B5EF4-FFF2-40B4-BE49-F238E27FC236}">
                <a16:creationId xmlns:a16="http://schemas.microsoft.com/office/drawing/2014/main" id="{F53595E3-2734-4C03-AB3E-5F227A1DA7C1}"/>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498614" y="2688209"/>
            <a:ext cx="39624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2133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PDD">
      <a:dk1>
        <a:sysClr val="windowText" lastClr="000000"/>
      </a:dk1>
      <a:lt1>
        <a:sysClr val="window" lastClr="FFFFFF"/>
      </a:lt1>
      <a:dk2>
        <a:srgbClr val="44546A"/>
      </a:dk2>
      <a:lt2>
        <a:srgbClr val="E7E6E6"/>
      </a:lt2>
      <a:accent1>
        <a:srgbClr val="005259"/>
      </a:accent1>
      <a:accent2>
        <a:srgbClr val="F7941E"/>
      </a:accent2>
      <a:accent3>
        <a:srgbClr val="00ADDF"/>
      </a:accent3>
      <a:accent4>
        <a:srgbClr val="E75443"/>
      </a:accent4>
      <a:accent5>
        <a:srgbClr val="DA7B08"/>
      </a:accent5>
      <a:accent6>
        <a:srgbClr val="008DB4"/>
      </a:accent6>
      <a:hlink>
        <a:srgbClr val="EE857A"/>
      </a:hlink>
      <a:folHlink>
        <a:srgbClr val="954F72"/>
      </a:folHlink>
    </a:clrScheme>
    <a:fontScheme name="Custom 2">
      <a:majorFont>
        <a:latin typeface="Avenir Next LT Pro Demi"/>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lanning NEO.potx" id="{A4420E27-251D-4A01-BFD2-923C87C983F2}" vid="{1F778A42-100E-4FA3-830C-734AFE5743EA}"/>
    </a:ext>
  </a:extLst>
</a:theme>
</file>

<file path=ppt/theme/theme3.xml><?xml version="1.0" encoding="utf-8"?>
<a:theme xmlns:a="http://schemas.openxmlformats.org/drawingml/2006/main" name="3_Office Theme">
  <a:themeElements>
    <a:clrScheme name="PDD">
      <a:dk1>
        <a:sysClr val="windowText" lastClr="000000"/>
      </a:dk1>
      <a:lt1>
        <a:sysClr val="window" lastClr="FFFFFF"/>
      </a:lt1>
      <a:dk2>
        <a:srgbClr val="44546A"/>
      </a:dk2>
      <a:lt2>
        <a:srgbClr val="E7E6E6"/>
      </a:lt2>
      <a:accent1>
        <a:srgbClr val="005259"/>
      </a:accent1>
      <a:accent2>
        <a:srgbClr val="F7941E"/>
      </a:accent2>
      <a:accent3>
        <a:srgbClr val="00ADDF"/>
      </a:accent3>
      <a:accent4>
        <a:srgbClr val="E75443"/>
      </a:accent4>
      <a:accent5>
        <a:srgbClr val="DA7B08"/>
      </a:accent5>
      <a:accent6>
        <a:srgbClr val="008DB4"/>
      </a:accent6>
      <a:hlink>
        <a:srgbClr val="EE857A"/>
      </a:hlink>
      <a:folHlink>
        <a:srgbClr val="954F72"/>
      </a:folHlink>
    </a:clrScheme>
    <a:fontScheme name="Custom 2">
      <a:majorFont>
        <a:latin typeface="Avenir Next LT Pro Demi"/>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O PPT Template.potx" id="{07F5654C-A588-4563-A182-CB3A8B931152}" vid="{538EF931-E2B5-4AF1-B8D9-7323EC3761B8}"/>
    </a:ext>
  </a:extLst>
</a:theme>
</file>

<file path=ppt/theme/theme4.xml><?xml version="1.0" encoding="utf-8"?>
<a:theme xmlns:a="http://schemas.openxmlformats.org/drawingml/2006/main" name="2_Office Theme">
  <a:themeElements>
    <a:clrScheme name="PDD">
      <a:dk1>
        <a:sysClr val="windowText" lastClr="000000"/>
      </a:dk1>
      <a:lt1>
        <a:sysClr val="window" lastClr="FFFFFF"/>
      </a:lt1>
      <a:dk2>
        <a:srgbClr val="44546A"/>
      </a:dk2>
      <a:lt2>
        <a:srgbClr val="E7E6E6"/>
      </a:lt2>
      <a:accent1>
        <a:srgbClr val="005259"/>
      </a:accent1>
      <a:accent2>
        <a:srgbClr val="F7941E"/>
      </a:accent2>
      <a:accent3>
        <a:srgbClr val="00ADDF"/>
      </a:accent3>
      <a:accent4>
        <a:srgbClr val="E75443"/>
      </a:accent4>
      <a:accent5>
        <a:srgbClr val="DA7B08"/>
      </a:accent5>
      <a:accent6>
        <a:srgbClr val="008DB4"/>
      </a:accent6>
      <a:hlink>
        <a:srgbClr val="EE857A"/>
      </a:hlink>
      <a:folHlink>
        <a:srgbClr val="954F72"/>
      </a:folHlink>
    </a:clrScheme>
    <a:fontScheme name="Custom 2">
      <a:majorFont>
        <a:latin typeface="Avenir Next LT Pro Demi"/>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O PPT Template.potx" id="{07F5654C-A588-4563-A182-CB3A8B931152}" vid="{538EF931-E2B5-4AF1-B8D9-7323EC3761B8}"/>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2625</TotalTime>
  <Words>1864</Words>
  <Application>Microsoft Office PowerPoint</Application>
  <PresentationFormat>Widescreen</PresentationFormat>
  <Paragraphs>137</Paragraphs>
  <Slides>12</Slides>
  <Notes>11</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12</vt:i4>
      </vt:variant>
    </vt:vector>
  </HeadingPairs>
  <TitlesOfParts>
    <vt:vector size="22" baseType="lpstr">
      <vt:lpstr>Arial</vt:lpstr>
      <vt:lpstr>Avenir Next LT Pro Demi</vt:lpstr>
      <vt:lpstr>Calibri</vt:lpstr>
      <vt:lpstr>Calibri Light</vt:lpstr>
      <vt:lpstr>Lato</vt:lpstr>
      <vt:lpstr>Wingdings</vt:lpstr>
      <vt:lpstr>Office Theme</vt:lpstr>
      <vt:lpstr>1_Office Theme</vt:lpstr>
      <vt:lpstr>3_Office Theme</vt:lpstr>
      <vt:lpstr>2_Office Theme</vt:lpstr>
      <vt:lpstr>PowerPoint Presentation</vt:lpstr>
      <vt:lpstr>Legal Requirements</vt:lpstr>
      <vt:lpstr>What does the COP HP Office do????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CERTIFIED  LOCAL  GOVERNMENT training</dc:title>
  <dc:creator>Microsoft Office User</dc:creator>
  <cp:lastModifiedBy>Helana Ruter</cp:lastModifiedBy>
  <cp:revision>256</cp:revision>
  <dcterms:created xsi:type="dcterms:W3CDTF">2022-10-04T17:09:09Z</dcterms:created>
  <dcterms:modified xsi:type="dcterms:W3CDTF">2025-01-23T19:14:08Z</dcterms:modified>
</cp:coreProperties>
</file>